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2.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diagrams/drawing4.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3.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1" r:id="rId2"/>
  </p:sldMasterIdLst>
  <p:notesMasterIdLst>
    <p:notesMasterId r:id="rId14"/>
  </p:notesMasterIdLst>
  <p:handoutMasterIdLst>
    <p:handoutMasterId r:id="rId15"/>
  </p:handoutMasterIdLst>
  <p:sldIdLst>
    <p:sldId id="360" r:id="rId3"/>
    <p:sldId id="409" r:id="rId4"/>
    <p:sldId id="400" r:id="rId5"/>
    <p:sldId id="406" r:id="rId6"/>
    <p:sldId id="401" r:id="rId7"/>
    <p:sldId id="402" r:id="rId8"/>
    <p:sldId id="408" r:id="rId9"/>
    <p:sldId id="398" r:id="rId10"/>
    <p:sldId id="412" r:id="rId11"/>
    <p:sldId id="404" r:id="rId12"/>
    <p:sldId id="410" r:id="rId1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21"/>
    <a:srgbClr val="958982"/>
    <a:srgbClr val="B4ACA6"/>
    <a:srgbClr val="541818"/>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9" autoAdjust="0"/>
    <p:restoredTop sz="79191" autoAdjust="0"/>
  </p:normalViewPr>
  <p:slideViewPr>
    <p:cSldViewPr>
      <p:cViewPr varScale="1">
        <p:scale>
          <a:sx n="54" d="100"/>
          <a:sy n="54" d="100"/>
        </p:scale>
        <p:origin x="-1090" y="-72"/>
      </p:cViewPr>
      <p:guideLst>
        <p:guide orient="horz" pos="2160"/>
        <p:guide pos="2880"/>
      </p:guideLst>
    </p:cSldViewPr>
  </p:slideViewPr>
  <p:notesTextViewPr>
    <p:cViewPr>
      <p:scale>
        <a:sx n="100" d="100"/>
        <a:sy n="100" d="100"/>
      </p:scale>
      <p:origin x="19" y="0"/>
    </p:cViewPr>
  </p:notesTextViewPr>
  <p:sorterViewPr>
    <p:cViewPr>
      <p:scale>
        <a:sx n="100" d="100"/>
        <a:sy n="100" d="100"/>
      </p:scale>
      <p:origin x="0" y="2592"/>
    </p:cViewPr>
  </p:sorterViewPr>
  <p:notesViewPr>
    <p:cSldViewPr>
      <p:cViewPr varScale="1">
        <p:scale>
          <a:sx n="36" d="100"/>
          <a:sy n="36" d="100"/>
        </p:scale>
        <p:origin x="-2414"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B38AB-A698-42B7-964F-A05A3DEB7BEA}" type="doc">
      <dgm:prSet loTypeId="urn:microsoft.com/office/officeart/2005/8/layout/vList6" loCatId="list" qsTypeId="urn:microsoft.com/office/officeart/2005/8/quickstyle/3d1" qsCatId="3D" csTypeId="urn:microsoft.com/office/officeart/2005/8/colors/colorful1" csCatId="colorful" phldr="1"/>
      <dgm:spPr/>
      <dgm:t>
        <a:bodyPr/>
        <a:lstStyle/>
        <a:p>
          <a:endParaRPr lang="en-GB"/>
        </a:p>
      </dgm:t>
    </dgm:pt>
    <dgm:pt modelId="{031F153C-8BC0-49E8-9F13-58704CED9673}">
      <dgm:prSet phldrT="[Text]" custT="1"/>
      <dgm:spPr/>
      <dgm:t>
        <a:bodyPr/>
        <a:lstStyle/>
        <a:p>
          <a:r>
            <a:rPr lang="en-GB" sz="2000" b="1" dirty="0" smtClean="0">
              <a:latin typeface="Arial" panose="020B0604020202020204" pitchFamily="34" charset="0"/>
              <a:cs typeface="Arial" panose="020B0604020202020204" pitchFamily="34" charset="0"/>
            </a:rPr>
            <a:t>What</a:t>
          </a:r>
          <a:endParaRPr lang="en-GB" sz="2000" b="1" dirty="0">
            <a:latin typeface="Arial" panose="020B0604020202020204" pitchFamily="34" charset="0"/>
            <a:cs typeface="Arial" panose="020B0604020202020204" pitchFamily="34" charset="0"/>
          </a:endParaRPr>
        </a:p>
      </dgm:t>
    </dgm:pt>
    <dgm:pt modelId="{32F24D15-C172-4EA3-877A-58B64CDB8FBB}" type="parTrans" cxnId="{7EAA1908-035B-4F1D-8FB2-2AFE5FF57AD3}">
      <dgm:prSet/>
      <dgm:spPr/>
      <dgm:t>
        <a:bodyPr/>
        <a:lstStyle/>
        <a:p>
          <a:endParaRPr lang="en-GB"/>
        </a:p>
      </dgm:t>
    </dgm:pt>
    <dgm:pt modelId="{4EB84BEB-8B8C-4DB9-B7E6-C67B47E3F018}" type="sibTrans" cxnId="{7EAA1908-035B-4F1D-8FB2-2AFE5FF57AD3}">
      <dgm:prSet/>
      <dgm:spPr/>
      <dgm:t>
        <a:bodyPr/>
        <a:lstStyle/>
        <a:p>
          <a:endParaRPr lang="en-GB"/>
        </a:p>
      </dgm:t>
    </dgm:pt>
    <dgm:pt modelId="{D63C5086-B880-4346-85B4-98E212C8B3C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 Requires empowerment and inclusive, accessible and non-discriminatory participation in order to be efficient and effective. </a:t>
          </a:r>
        </a:p>
      </dgm:t>
    </dgm:pt>
    <dgm:pt modelId="{AC8F13FC-DFD0-4628-B352-6B0D786AE722}" type="parTrans" cxnId="{6F8719F3-73CD-4F76-B05D-8666923EDD4C}">
      <dgm:prSet/>
      <dgm:spPr/>
      <dgm:t>
        <a:bodyPr/>
        <a:lstStyle/>
        <a:p>
          <a:endParaRPr lang="en-GB"/>
        </a:p>
      </dgm:t>
    </dgm:pt>
    <dgm:pt modelId="{5DB771EE-3CFD-42FE-951C-0B38835701E0}" type="sibTrans" cxnId="{6F8719F3-73CD-4F76-B05D-8666923EDD4C}">
      <dgm:prSet/>
      <dgm:spPr/>
      <dgm:t>
        <a:bodyPr/>
        <a:lstStyle/>
        <a:p>
          <a:endParaRPr lang="en-GB"/>
        </a:p>
      </dgm:t>
    </dgm:pt>
    <dgm:pt modelId="{DD73A926-738B-474E-8B28-2EFECB4A9805}">
      <dgm:prSet phldrT="[Text]" custT="1"/>
      <dgm:spPr/>
      <dgm:t>
        <a:bodyPr/>
        <a:lstStyle/>
        <a:p>
          <a:r>
            <a:rPr lang="en-GB" sz="2000" b="1" dirty="0" smtClean="0">
              <a:latin typeface="Arial" panose="020B0604020202020204" pitchFamily="34" charset="0"/>
              <a:cs typeface="Arial" panose="020B0604020202020204" pitchFamily="34" charset="0"/>
            </a:rPr>
            <a:t>Who</a:t>
          </a:r>
          <a:endParaRPr lang="en-GB" sz="2000" b="1" dirty="0">
            <a:latin typeface="Arial" panose="020B0604020202020204" pitchFamily="34" charset="0"/>
            <a:cs typeface="Arial" panose="020B0604020202020204" pitchFamily="34" charset="0"/>
          </a:endParaRPr>
        </a:p>
      </dgm:t>
    </dgm:pt>
    <dgm:pt modelId="{D3BC751D-DA9D-432F-BD9B-CD8A46CA92BC}" type="parTrans" cxnId="{47E9348C-03E3-428E-A37A-3CFA6DACC5D8}">
      <dgm:prSet/>
      <dgm:spPr/>
      <dgm:t>
        <a:bodyPr/>
        <a:lstStyle/>
        <a:p>
          <a:endParaRPr lang="en-GB"/>
        </a:p>
      </dgm:t>
    </dgm:pt>
    <dgm:pt modelId="{86759403-FA2D-4E39-B31F-EEEE81CE9C10}" type="sibTrans" cxnId="{47E9348C-03E3-428E-A37A-3CFA6DACC5D8}">
      <dgm:prSet/>
      <dgm:spPr/>
      <dgm:t>
        <a:bodyPr/>
        <a:lstStyle/>
        <a:p>
          <a:endParaRPr lang="en-GB"/>
        </a:p>
      </dgm:t>
    </dgm:pt>
    <dgm:pt modelId="{33B1848F-7B53-42CB-BCE7-538FFFD6E147}">
      <dgm:prSet phldrT="[Text]" custT="1"/>
      <dgm:spPr/>
      <dgm:t>
        <a:bodyPr/>
        <a:lstStyle/>
        <a:p>
          <a:r>
            <a:rPr lang="en-GB" sz="1800" dirty="0" smtClean="0">
              <a:latin typeface="Arial" panose="020B0604020202020204" pitchFamily="34" charset="0"/>
              <a:cs typeface="Arial" panose="020B0604020202020204" pitchFamily="34" charset="0"/>
            </a:rPr>
            <a:t>Stakeholders such as women, youth, vulnerable groups, civil society organisations, Red Cross Red Crescent, governments, media, private sector and academia</a:t>
          </a:r>
          <a:endParaRPr lang="en-GB" sz="1800" dirty="0"/>
        </a:p>
      </dgm:t>
    </dgm:pt>
    <dgm:pt modelId="{86071179-BC4E-44EC-AAC3-814E942975F1}" type="parTrans" cxnId="{1D001690-E8A5-44DF-B117-7A525F182EB1}">
      <dgm:prSet/>
      <dgm:spPr/>
      <dgm:t>
        <a:bodyPr/>
        <a:lstStyle/>
        <a:p>
          <a:endParaRPr lang="en-GB"/>
        </a:p>
      </dgm:t>
    </dgm:pt>
    <dgm:pt modelId="{983DB1AD-1A3C-4D79-8D70-DD067FD80F1F}" type="sibTrans" cxnId="{1D001690-E8A5-44DF-B117-7A525F182EB1}">
      <dgm:prSet/>
      <dgm:spPr/>
      <dgm:t>
        <a:bodyPr/>
        <a:lstStyle/>
        <a:p>
          <a:endParaRPr lang="en-GB"/>
        </a:p>
      </dgm:t>
    </dgm:pt>
    <dgm:pt modelId="{F122122F-5B1E-4C10-93D4-A665AAB4CA09}">
      <dgm:prSet custT="1"/>
      <dgm:spPr/>
      <dgm:t>
        <a:bodyPr/>
        <a:lstStyle/>
        <a:p>
          <a:r>
            <a:rPr lang="en-GB" sz="2000" b="1" dirty="0" smtClean="0">
              <a:latin typeface="Arial" panose="020B0604020202020204" pitchFamily="34" charset="0"/>
              <a:cs typeface="Arial" panose="020B0604020202020204" pitchFamily="34" charset="0"/>
            </a:rPr>
            <a:t>How</a:t>
          </a:r>
          <a:endParaRPr lang="en-GB" sz="2000" b="1" dirty="0">
            <a:latin typeface="Arial" panose="020B0604020202020204" pitchFamily="34" charset="0"/>
            <a:cs typeface="Arial" panose="020B0604020202020204" pitchFamily="34" charset="0"/>
          </a:endParaRPr>
        </a:p>
      </dgm:t>
    </dgm:pt>
    <dgm:pt modelId="{468BC52E-037A-4639-B1DA-EEA8D0F99DCE}" type="parTrans" cxnId="{6BA46617-69B7-4318-9E2E-0DCC3CA25FE3}">
      <dgm:prSet/>
      <dgm:spPr/>
      <dgm:t>
        <a:bodyPr/>
        <a:lstStyle/>
        <a:p>
          <a:endParaRPr lang="en-GB"/>
        </a:p>
      </dgm:t>
    </dgm:pt>
    <dgm:pt modelId="{3BB1A3FF-D05D-48B2-A475-FE6496C4264B}" type="sibTrans" cxnId="{6BA46617-69B7-4318-9E2E-0DCC3CA25FE3}">
      <dgm:prSet/>
      <dgm:spPr/>
      <dgm:t>
        <a:bodyPr/>
        <a:lstStyle/>
        <a:p>
          <a:endParaRPr lang="en-GB"/>
        </a:p>
      </dgm:t>
    </dgm:pt>
    <dgm:pt modelId="{FAA2D31E-3D6F-43BB-85D9-2C64906B918A}">
      <dgm:prSet custT="1"/>
      <dgm:spPr/>
      <dgm:t>
        <a:bodyPr/>
        <a:lstStyle/>
        <a:p>
          <a:r>
            <a:rPr lang="en-GB" sz="1800" dirty="0" smtClean="0">
              <a:latin typeface="Arial" panose="020B0604020202020204" pitchFamily="34" charset="0"/>
              <a:cs typeface="Arial" panose="020B0604020202020204" pitchFamily="34" charset="0"/>
            </a:rPr>
            <a:t>Encourage active participation in processes that contribute to decision-making, planning and implementation of policies and programmes at all levels</a:t>
          </a:r>
          <a:endParaRPr lang="en-GB" sz="1800" dirty="0">
            <a:latin typeface="Arial" panose="020B0604020202020204" pitchFamily="34" charset="0"/>
            <a:cs typeface="Arial" panose="020B0604020202020204" pitchFamily="34" charset="0"/>
          </a:endParaRPr>
        </a:p>
      </dgm:t>
    </dgm:pt>
    <dgm:pt modelId="{2B0421DB-96C1-4C18-AF06-3097541F6846}" type="parTrans" cxnId="{067E9836-8390-424D-A4B1-E145856F383A}">
      <dgm:prSet/>
      <dgm:spPr/>
      <dgm:t>
        <a:bodyPr/>
        <a:lstStyle/>
        <a:p>
          <a:endParaRPr lang="en-GB"/>
        </a:p>
      </dgm:t>
    </dgm:pt>
    <dgm:pt modelId="{B21D4CC6-7ED8-4EE3-9B63-584DB34DA142}" type="sibTrans" cxnId="{067E9836-8390-424D-A4B1-E145856F383A}">
      <dgm:prSet/>
      <dgm:spPr/>
      <dgm:t>
        <a:bodyPr/>
        <a:lstStyle/>
        <a:p>
          <a:endParaRPr lang="en-GB"/>
        </a:p>
      </dgm:t>
    </dgm:pt>
    <dgm:pt modelId="{697C2725-80D0-492C-A46C-9D8D97FF44FE}" type="pres">
      <dgm:prSet presAssocID="{5AFB38AB-A698-42B7-964F-A05A3DEB7BEA}" presName="Name0" presStyleCnt="0">
        <dgm:presLayoutVars>
          <dgm:dir/>
          <dgm:animLvl val="lvl"/>
          <dgm:resizeHandles/>
        </dgm:presLayoutVars>
      </dgm:prSet>
      <dgm:spPr/>
      <dgm:t>
        <a:bodyPr/>
        <a:lstStyle/>
        <a:p>
          <a:endParaRPr lang="en-GB"/>
        </a:p>
      </dgm:t>
    </dgm:pt>
    <dgm:pt modelId="{1B937188-37C5-4A76-A3C8-D27040F80E8F}" type="pres">
      <dgm:prSet presAssocID="{031F153C-8BC0-49E8-9F13-58704CED9673}" presName="linNode" presStyleCnt="0"/>
      <dgm:spPr/>
    </dgm:pt>
    <dgm:pt modelId="{4EF47BBB-1A88-47C5-84EB-B0A11BC497D3}" type="pres">
      <dgm:prSet presAssocID="{031F153C-8BC0-49E8-9F13-58704CED9673}" presName="parentShp" presStyleLbl="node1" presStyleIdx="0" presStyleCnt="3" custScaleX="33935" custLinFactNeighborX="-23314">
        <dgm:presLayoutVars>
          <dgm:bulletEnabled val="1"/>
        </dgm:presLayoutVars>
      </dgm:prSet>
      <dgm:spPr/>
      <dgm:t>
        <a:bodyPr/>
        <a:lstStyle/>
        <a:p>
          <a:endParaRPr lang="en-GB"/>
        </a:p>
      </dgm:t>
    </dgm:pt>
    <dgm:pt modelId="{1A33B616-F47C-4CE0-A36B-8EFF77A1D248}" type="pres">
      <dgm:prSet presAssocID="{031F153C-8BC0-49E8-9F13-58704CED9673}" presName="childShp" presStyleLbl="bgAccFollowNode1" presStyleIdx="0" presStyleCnt="3" custScaleX="143067">
        <dgm:presLayoutVars>
          <dgm:bulletEnabled val="1"/>
        </dgm:presLayoutVars>
      </dgm:prSet>
      <dgm:spPr/>
      <dgm:t>
        <a:bodyPr/>
        <a:lstStyle/>
        <a:p>
          <a:endParaRPr lang="en-GB"/>
        </a:p>
      </dgm:t>
    </dgm:pt>
    <dgm:pt modelId="{D31B7E99-4FF8-4DC5-9D48-9FFC68E6D907}" type="pres">
      <dgm:prSet presAssocID="{4EB84BEB-8B8C-4DB9-B7E6-C67B47E3F018}" presName="spacing" presStyleCnt="0"/>
      <dgm:spPr/>
    </dgm:pt>
    <dgm:pt modelId="{1FA2418C-0B8D-4FAA-B513-A79C8F83135E}" type="pres">
      <dgm:prSet presAssocID="{DD73A926-738B-474E-8B28-2EFECB4A9805}" presName="linNode" presStyleCnt="0"/>
      <dgm:spPr/>
    </dgm:pt>
    <dgm:pt modelId="{5133936A-BFDE-4BC9-A8E2-2F1D63150C2A}" type="pres">
      <dgm:prSet presAssocID="{DD73A926-738B-474E-8B28-2EFECB4A9805}" presName="parentShp" presStyleLbl="node1" presStyleIdx="1" presStyleCnt="3" custScaleX="33935" custLinFactNeighborX="-23314">
        <dgm:presLayoutVars>
          <dgm:bulletEnabled val="1"/>
        </dgm:presLayoutVars>
      </dgm:prSet>
      <dgm:spPr/>
      <dgm:t>
        <a:bodyPr/>
        <a:lstStyle/>
        <a:p>
          <a:endParaRPr lang="en-GB"/>
        </a:p>
      </dgm:t>
    </dgm:pt>
    <dgm:pt modelId="{3F1E604C-4CD9-4926-8ECA-7B47C8132DF5}" type="pres">
      <dgm:prSet presAssocID="{DD73A926-738B-474E-8B28-2EFECB4A9805}" presName="childShp" presStyleLbl="bgAccFollowNode1" presStyleIdx="1" presStyleCnt="3" custScaleX="143067">
        <dgm:presLayoutVars>
          <dgm:bulletEnabled val="1"/>
        </dgm:presLayoutVars>
      </dgm:prSet>
      <dgm:spPr/>
      <dgm:t>
        <a:bodyPr/>
        <a:lstStyle/>
        <a:p>
          <a:endParaRPr lang="en-GB"/>
        </a:p>
      </dgm:t>
    </dgm:pt>
    <dgm:pt modelId="{8C26B653-8A16-42E2-84C1-F081A9FCC65A}" type="pres">
      <dgm:prSet presAssocID="{86759403-FA2D-4E39-B31F-EEEE81CE9C10}" presName="spacing" presStyleCnt="0"/>
      <dgm:spPr/>
    </dgm:pt>
    <dgm:pt modelId="{97398923-27FA-4184-B539-B6D4CE13605E}" type="pres">
      <dgm:prSet presAssocID="{F122122F-5B1E-4C10-93D4-A665AAB4CA09}" presName="linNode" presStyleCnt="0"/>
      <dgm:spPr/>
    </dgm:pt>
    <dgm:pt modelId="{5B5C391F-D98C-4F43-9AB4-1334C14F0108}" type="pres">
      <dgm:prSet presAssocID="{F122122F-5B1E-4C10-93D4-A665AAB4CA09}" presName="parentShp" presStyleLbl="node1" presStyleIdx="2" presStyleCnt="3" custScaleX="33935" custLinFactNeighborX="-23314">
        <dgm:presLayoutVars>
          <dgm:bulletEnabled val="1"/>
        </dgm:presLayoutVars>
      </dgm:prSet>
      <dgm:spPr/>
      <dgm:t>
        <a:bodyPr/>
        <a:lstStyle/>
        <a:p>
          <a:endParaRPr lang="en-GB"/>
        </a:p>
      </dgm:t>
    </dgm:pt>
    <dgm:pt modelId="{A355524F-469A-4D69-8AF7-4DE96C6013C9}" type="pres">
      <dgm:prSet presAssocID="{F122122F-5B1E-4C10-93D4-A665AAB4CA09}" presName="childShp" presStyleLbl="bgAccFollowNode1" presStyleIdx="2" presStyleCnt="3" custScaleX="143067">
        <dgm:presLayoutVars>
          <dgm:bulletEnabled val="1"/>
        </dgm:presLayoutVars>
      </dgm:prSet>
      <dgm:spPr/>
      <dgm:t>
        <a:bodyPr/>
        <a:lstStyle/>
        <a:p>
          <a:endParaRPr lang="en-GB"/>
        </a:p>
      </dgm:t>
    </dgm:pt>
  </dgm:ptLst>
  <dgm:cxnLst>
    <dgm:cxn modelId="{6BA46617-69B7-4318-9E2E-0DCC3CA25FE3}" srcId="{5AFB38AB-A698-42B7-964F-A05A3DEB7BEA}" destId="{F122122F-5B1E-4C10-93D4-A665AAB4CA09}" srcOrd="2" destOrd="0" parTransId="{468BC52E-037A-4639-B1DA-EEA8D0F99DCE}" sibTransId="{3BB1A3FF-D05D-48B2-A475-FE6496C4264B}"/>
    <dgm:cxn modelId="{F474D74B-582F-4834-B896-1DADFA0B9946}" type="presOf" srcId="{D63C5086-B880-4346-85B4-98E212C8B3C0}" destId="{1A33B616-F47C-4CE0-A36B-8EFF77A1D248}" srcOrd="0" destOrd="0" presId="urn:microsoft.com/office/officeart/2005/8/layout/vList6"/>
    <dgm:cxn modelId="{1D001690-E8A5-44DF-B117-7A525F182EB1}" srcId="{DD73A926-738B-474E-8B28-2EFECB4A9805}" destId="{33B1848F-7B53-42CB-BCE7-538FFFD6E147}" srcOrd="0" destOrd="0" parTransId="{86071179-BC4E-44EC-AAC3-814E942975F1}" sibTransId="{983DB1AD-1A3C-4D79-8D70-DD067FD80F1F}"/>
    <dgm:cxn modelId="{6BCE30E1-C73C-4B6A-A15A-33CD2E6E1028}" type="presOf" srcId="{F122122F-5B1E-4C10-93D4-A665AAB4CA09}" destId="{5B5C391F-D98C-4F43-9AB4-1334C14F0108}" srcOrd="0" destOrd="0" presId="urn:microsoft.com/office/officeart/2005/8/layout/vList6"/>
    <dgm:cxn modelId="{8FF5BBB6-F9C7-447E-B834-2DDBD88D48FF}" type="presOf" srcId="{5AFB38AB-A698-42B7-964F-A05A3DEB7BEA}" destId="{697C2725-80D0-492C-A46C-9D8D97FF44FE}" srcOrd="0" destOrd="0" presId="urn:microsoft.com/office/officeart/2005/8/layout/vList6"/>
    <dgm:cxn modelId="{067E9836-8390-424D-A4B1-E145856F383A}" srcId="{F122122F-5B1E-4C10-93D4-A665AAB4CA09}" destId="{FAA2D31E-3D6F-43BB-85D9-2C64906B918A}" srcOrd="0" destOrd="0" parTransId="{2B0421DB-96C1-4C18-AF06-3097541F6846}" sibTransId="{B21D4CC6-7ED8-4EE3-9B63-584DB34DA142}"/>
    <dgm:cxn modelId="{5601D067-131A-4522-9F32-C06D6E472B4A}" type="presOf" srcId="{33B1848F-7B53-42CB-BCE7-538FFFD6E147}" destId="{3F1E604C-4CD9-4926-8ECA-7B47C8132DF5}" srcOrd="0" destOrd="0" presId="urn:microsoft.com/office/officeart/2005/8/layout/vList6"/>
    <dgm:cxn modelId="{D8CA5E1D-8416-4472-B70D-91429B3B9069}" type="presOf" srcId="{031F153C-8BC0-49E8-9F13-58704CED9673}" destId="{4EF47BBB-1A88-47C5-84EB-B0A11BC497D3}" srcOrd="0" destOrd="0" presId="urn:microsoft.com/office/officeart/2005/8/layout/vList6"/>
    <dgm:cxn modelId="{47E9348C-03E3-428E-A37A-3CFA6DACC5D8}" srcId="{5AFB38AB-A698-42B7-964F-A05A3DEB7BEA}" destId="{DD73A926-738B-474E-8B28-2EFECB4A9805}" srcOrd="1" destOrd="0" parTransId="{D3BC751D-DA9D-432F-BD9B-CD8A46CA92BC}" sibTransId="{86759403-FA2D-4E39-B31F-EEEE81CE9C10}"/>
    <dgm:cxn modelId="{C0DA0E8F-1485-4757-A5FA-1CD4A3AEF65F}" type="presOf" srcId="{DD73A926-738B-474E-8B28-2EFECB4A9805}" destId="{5133936A-BFDE-4BC9-A8E2-2F1D63150C2A}" srcOrd="0" destOrd="0" presId="urn:microsoft.com/office/officeart/2005/8/layout/vList6"/>
    <dgm:cxn modelId="{7EAA1908-035B-4F1D-8FB2-2AFE5FF57AD3}" srcId="{5AFB38AB-A698-42B7-964F-A05A3DEB7BEA}" destId="{031F153C-8BC0-49E8-9F13-58704CED9673}" srcOrd="0" destOrd="0" parTransId="{32F24D15-C172-4EA3-877A-58B64CDB8FBB}" sibTransId="{4EB84BEB-8B8C-4DB9-B7E6-C67B47E3F018}"/>
    <dgm:cxn modelId="{6F8719F3-73CD-4F76-B05D-8666923EDD4C}" srcId="{031F153C-8BC0-49E8-9F13-58704CED9673}" destId="{D63C5086-B880-4346-85B4-98E212C8B3C0}" srcOrd="0" destOrd="0" parTransId="{AC8F13FC-DFD0-4628-B352-6B0D786AE722}" sibTransId="{5DB771EE-3CFD-42FE-951C-0B38835701E0}"/>
    <dgm:cxn modelId="{03B1921C-1A1D-44F8-9F4F-87F4A0C128C6}" type="presOf" srcId="{FAA2D31E-3D6F-43BB-85D9-2C64906B918A}" destId="{A355524F-469A-4D69-8AF7-4DE96C6013C9}" srcOrd="0" destOrd="0" presId="urn:microsoft.com/office/officeart/2005/8/layout/vList6"/>
    <dgm:cxn modelId="{9C5DFAE8-1BF2-441B-B6BB-ADEB71FF5F45}" type="presParOf" srcId="{697C2725-80D0-492C-A46C-9D8D97FF44FE}" destId="{1B937188-37C5-4A76-A3C8-D27040F80E8F}" srcOrd="0" destOrd="0" presId="urn:microsoft.com/office/officeart/2005/8/layout/vList6"/>
    <dgm:cxn modelId="{C9455B0C-73B3-4048-BC50-776D2E9C0A62}" type="presParOf" srcId="{1B937188-37C5-4A76-A3C8-D27040F80E8F}" destId="{4EF47BBB-1A88-47C5-84EB-B0A11BC497D3}" srcOrd="0" destOrd="0" presId="urn:microsoft.com/office/officeart/2005/8/layout/vList6"/>
    <dgm:cxn modelId="{E380EE87-D720-40C0-ADD1-A9372E9FA985}" type="presParOf" srcId="{1B937188-37C5-4A76-A3C8-D27040F80E8F}" destId="{1A33B616-F47C-4CE0-A36B-8EFF77A1D248}" srcOrd="1" destOrd="0" presId="urn:microsoft.com/office/officeart/2005/8/layout/vList6"/>
    <dgm:cxn modelId="{97F4F4C3-64F9-4C67-87E0-DE6849CC166C}" type="presParOf" srcId="{697C2725-80D0-492C-A46C-9D8D97FF44FE}" destId="{D31B7E99-4FF8-4DC5-9D48-9FFC68E6D907}" srcOrd="1" destOrd="0" presId="urn:microsoft.com/office/officeart/2005/8/layout/vList6"/>
    <dgm:cxn modelId="{504CB123-AA57-4E73-B35E-AF942D2F7C39}" type="presParOf" srcId="{697C2725-80D0-492C-A46C-9D8D97FF44FE}" destId="{1FA2418C-0B8D-4FAA-B513-A79C8F83135E}" srcOrd="2" destOrd="0" presId="urn:microsoft.com/office/officeart/2005/8/layout/vList6"/>
    <dgm:cxn modelId="{6E0A5700-489C-46FE-8504-066ED5808959}" type="presParOf" srcId="{1FA2418C-0B8D-4FAA-B513-A79C8F83135E}" destId="{5133936A-BFDE-4BC9-A8E2-2F1D63150C2A}" srcOrd="0" destOrd="0" presId="urn:microsoft.com/office/officeart/2005/8/layout/vList6"/>
    <dgm:cxn modelId="{9B72668C-D912-4298-A273-D3648219D59C}" type="presParOf" srcId="{1FA2418C-0B8D-4FAA-B513-A79C8F83135E}" destId="{3F1E604C-4CD9-4926-8ECA-7B47C8132DF5}" srcOrd="1" destOrd="0" presId="urn:microsoft.com/office/officeart/2005/8/layout/vList6"/>
    <dgm:cxn modelId="{FDB75587-8D7E-4600-B3BF-847A55A0DFA3}" type="presParOf" srcId="{697C2725-80D0-492C-A46C-9D8D97FF44FE}" destId="{8C26B653-8A16-42E2-84C1-F081A9FCC65A}" srcOrd="3" destOrd="0" presId="urn:microsoft.com/office/officeart/2005/8/layout/vList6"/>
    <dgm:cxn modelId="{2E73556E-2598-4E28-9DDA-64FED7B66E1D}" type="presParOf" srcId="{697C2725-80D0-492C-A46C-9D8D97FF44FE}" destId="{97398923-27FA-4184-B539-B6D4CE13605E}" srcOrd="4" destOrd="0" presId="urn:microsoft.com/office/officeart/2005/8/layout/vList6"/>
    <dgm:cxn modelId="{C04AF141-E5D6-402B-A07F-E2C8C6763FBD}" type="presParOf" srcId="{97398923-27FA-4184-B539-B6D4CE13605E}" destId="{5B5C391F-D98C-4F43-9AB4-1334C14F0108}" srcOrd="0" destOrd="0" presId="urn:microsoft.com/office/officeart/2005/8/layout/vList6"/>
    <dgm:cxn modelId="{A4C123CA-0D49-4F7D-AA8E-443041DDC758}" type="presParOf" srcId="{97398923-27FA-4184-B539-B6D4CE13605E}" destId="{A355524F-469A-4D69-8AF7-4DE96C6013C9}"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0E0B2-9EBE-4750-9865-A35FCD012BF6}" type="doc">
      <dgm:prSet loTypeId="urn:microsoft.com/office/officeart/2008/layout/AlternatingHexagons" loCatId="list" qsTypeId="urn:microsoft.com/office/officeart/2005/8/quickstyle/3d1" qsCatId="3D" csTypeId="urn:microsoft.com/office/officeart/2005/8/colors/accent2_5" csCatId="accent2" phldr="1"/>
      <dgm:spPr/>
      <dgm:t>
        <a:bodyPr/>
        <a:lstStyle/>
        <a:p>
          <a:endParaRPr lang="en-GB"/>
        </a:p>
      </dgm:t>
    </dgm:pt>
    <dgm:pt modelId="{EA2C405E-A275-4916-860D-35FCBCB3AD8E}">
      <dgm:prSet phldrT="[Text]" custT="1"/>
      <dgm:spPr/>
      <dgm:t>
        <a:bodyPr/>
        <a:lstStyle/>
        <a:p>
          <a:r>
            <a:rPr lang="en-GB" sz="1600" dirty="0" smtClean="0">
              <a:latin typeface="Arial" panose="020B0604020202020204" pitchFamily="34" charset="0"/>
              <a:cs typeface="Arial" panose="020B0604020202020204" pitchFamily="34" charset="0"/>
            </a:rPr>
            <a:t>Recognise potential of diverse resources and capacities</a:t>
          </a:r>
          <a:endParaRPr lang="en-GB" sz="1600" dirty="0">
            <a:latin typeface="Arial" panose="020B0604020202020204" pitchFamily="34" charset="0"/>
            <a:cs typeface="Arial" panose="020B0604020202020204" pitchFamily="34" charset="0"/>
          </a:endParaRPr>
        </a:p>
      </dgm:t>
    </dgm:pt>
    <dgm:pt modelId="{BD1123FE-C7BB-4D50-BB21-91E8053ACE5B}" type="parTrans" cxnId="{29288588-D164-42E9-AD48-108701D31BED}">
      <dgm:prSet/>
      <dgm:spPr/>
      <dgm:t>
        <a:bodyPr/>
        <a:lstStyle/>
        <a:p>
          <a:endParaRPr lang="en-GB" sz="1600">
            <a:latin typeface="Arial" panose="020B0604020202020204" pitchFamily="34" charset="0"/>
            <a:cs typeface="Arial" panose="020B0604020202020204" pitchFamily="34" charset="0"/>
          </a:endParaRPr>
        </a:p>
      </dgm:t>
    </dgm:pt>
    <dgm:pt modelId="{3AC5F7AF-0068-4C6A-BA8E-3BD7DC24F072}" type="sibTrans" cxnId="{29288588-D164-42E9-AD48-108701D31BED}">
      <dgm:prSet custT="1"/>
      <dgm:spPr/>
      <dgm:t>
        <a:bodyPr/>
        <a:lstStyle/>
        <a:p>
          <a:r>
            <a:rPr lang="en-GB" sz="1600" dirty="0" smtClean="0">
              <a:latin typeface="Arial" panose="020B0604020202020204" pitchFamily="34" charset="0"/>
              <a:cs typeface="Arial" panose="020B0604020202020204" pitchFamily="34" charset="0"/>
            </a:rPr>
            <a:t>Address local needs and context</a:t>
          </a:r>
          <a:endParaRPr lang="en-GB" sz="1600" dirty="0">
            <a:latin typeface="Arial" panose="020B0604020202020204" pitchFamily="34" charset="0"/>
            <a:cs typeface="Arial" panose="020B0604020202020204" pitchFamily="34" charset="0"/>
          </a:endParaRPr>
        </a:p>
      </dgm:t>
    </dgm:pt>
    <dgm:pt modelId="{6F2A03E8-8D63-42A5-9E46-4490A55ABF36}">
      <dgm:prSet phldrT="[Text]" custT="1"/>
      <dgm:spPr/>
      <dgm:t>
        <a:bodyPr/>
        <a:lstStyle/>
        <a:p>
          <a:r>
            <a:rPr lang="en-GB" sz="1600" dirty="0" smtClean="0">
              <a:latin typeface="Arial" panose="020B0604020202020204" pitchFamily="34" charset="0"/>
              <a:cs typeface="Arial" panose="020B0604020202020204" pitchFamily="34" charset="0"/>
            </a:rPr>
            <a:t>Build confidence and pride in being able to make a difference</a:t>
          </a:r>
          <a:endParaRPr lang="en-GB" sz="1600" dirty="0">
            <a:latin typeface="Arial" panose="020B0604020202020204" pitchFamily="34" charset="0"/>
            <a:cs typeface="Arial" panose="020B0604020202020204" pitchFamily="34" charset="0"/>
          </a:endParaRPr>
        </a:p>
      </dgm:t>
    </dgm:pt>
    <dgm:pt modelId="{E2A27A5B-47FA-47B0-A7EA-0AF1672C9F3F}" type="parTrans" cxnId="{AC88B4B3-5695-4859-BF29-32FA87404C2A}">
      <dgm:prSet/>
      <dgm:spPr/>
      <dgm:t>
        <a:bodyPr/>
        <a:lstStyle/>
        <a:p>
          <a:endParaRPr lang="en-GB" sz="1600">
            <a:latin typeface="Arial" panose="020B0604020202020204" pitchFamily="34" charset="0"/>
            <a:cs typeface="Arial" panose="020B0604020202020204" pitchFamily="34" charset="0"/>
          </a:endParaRPr>
        </a:p>
      </dgm:t>
    </dgm:pt>
    <dgm:pt modelId="{D30FC97A-ED8E-4ED8-9E5F-462ACB99C4EB}" type="sibTrans" cxnId="{AC88B4B3-5695-4859-BF29-32FA87404C2A}">
      <dgm:prSet custT="1"/>
      <dgm:spPr/>
      <dgm:t>
        <a:bodyPr/>
        <a:lstStyle/>
        <a:p>
          <a:r>
            <a:rPr lang="en-GB" sz="1600" dirty="0" smtClean="0">
              <a:latin typeface="Arial" panose="020B0604020202020204" pitchFamily="34" charset="0"/>
              <a:cs typeface="Arial" panose="020B0604020202020204" pitchFamily="34" charset="0"/>
            </a:rPr>
            <a:t>Enhance capacities and efforts</a:t>
          </a:r>
          <a:endParaRPr lang="en-GB" sz="1600" dirty="0">
            <a:latin typeface="Arial" panose="020B0604020202020204" pitchFamily="34" charset="0"/>
            <a:cs typeface="Arial" panose="020B0604020202020204" pitchFamily="34" charset="0"/>
          </a:endParaRPr>
        </a:p>
      </dgm:t>
    </dgm:pt>
    <dgm:pt modelId="{3B227E6C-F2BF-4AB0-8AEE-1B87626EF179}">
      <dgm:prSet phldrT="[Text]" custT="1"/>
      <dgm:spPr/>
      <dgm:t>
        <a:bodyPr/>
        <a:lstStyle/>
        <a:p>
          <a:r>
            <a:rPr lang="en-GB" sz="1600" dirty="0" smtClean="0">
              <a:latin typeface="Arial" panose="020B0604020202020204" pitchFamily="34" charset="0"/>
              <a:cs typeface="Arial" panose="020B0604020202020204" pitchFamily="34" charset="0"/>
            </a:rPr>
            <a:t>Innovative and sustainable solutions</a:t>
          </a:r>
          <a:endParaRPr lang="en-GB" sz="1600" dirty="0">
            <a:latin typeface="Arial" panose="020B0604020202020204" pitchFamily="34" charset="0"/>
            <a:cs typeface="Arial" panose="020B0604020202020204" pitchFamily="34" charset="0"/>
          </a:endParaRPr>
        </a:p>
      </dgm:t>
    </dgm:pt>
    <dgm:pt modelId="{38E00145-FA67-4883-85B9-6D6FA7254E54}" type="parTrans" cxnId="{2C703399-D829-4B3B-B4AB-8EF243D489D4}">
      <dgm:prSet/>
      <dgm:spPr/>
      <dgm:t>
        <a:bodyPr/>
        <a:lstStyle/>
        <a:p>
          <a:endParaRPr lang="en-GB" sz="1600">
            <a:latin typeface="Arial" panose="020B0604020202020204" pitchFamily="34" charset="0"/>
            <a:cs typeface="Arial" panose="020B0604020202020204" pitchFamily="34" charset="0"/>
          </a:endParaRPr>
        </a:p>
      </dgm:t>
    </dgm:pt>
    <dgm:pt modelId="{4485DF8C-D5D7-466B-8E9F-07BFAF06532F}" type="sibTrans" cxnId="{2C703399-D829-4B3B-B4AB-8EF243D489D4}">
      <dgm:prSet custT="1"/>
      <dgm:spPr/>
      <dgm:t>
        <a:bodyPr/>
        <a:lstStyle/>
        <a:p>
          <a:r>
            <a:rPr lang="en-GB" sz="1600" dirty="0" smtClean="0">
              <a:latin typeface="Arial" panose="020B0604020202020204" pitchFamily="34" charset="0"/>
              <a:cs typeface="Arial" panose="020B0604020202020204" pitchFamily="34" charset="0"/>
            </a:rPr>
            <a:t>Create sense of ownership and commitment</a:t>
          </a:r>
          <a:endParaRPr lang="en-GB" sz="1600" dirty="0">
            <a:latin typeface="Arial" panose="020B0604020202020204" pitchFamily="34" charset="0"/>
            <a:cs typeface="Arial" panose="020B0604020202020204" pitchFamily="34" charset="0"/>
          </a:endParaRPr>
        </a:p>
      </dgm:t>
    </dgm:pt>
    <dgm:pt modelId="{E1E67E2D-D568-4837-934D-1989F2BFBF73}" type="pres">
      <dgm:prSet presAssocID="{B050E0B2-9EBE-4750-9865-A35FCD012BF6}" presName="Name0" presStyleCnt="0">
        <dgm:presLayoutVars>
          <dgm:chMax/>
          <dgm:chPref/>
          <dgm:dir/>
          <dgm:animLvl val="lvl"/>
        </dgm:presLayoutVars>
      </dgm:prSet>
      <dgm:spPr/>
      <dgm:t>
        <a:bodyPr/>
        <a:lstStyle/>
        <a:p>
          <a:endParaRPr lang="en-GB"/>
        </a:p>
      </dgm:t>
    </dgm:pt>
    <dgm:pt modelId="{2C448BB7-0667-4C4F-9B19-D6498D6CC69C}" type="pres">
      <dgm:prSet presAssocID="{EA2C405E-A275-4916-860D-35FCBCB3AD8E}" presName="composite" presStyleCnt="0"/>
      <dgm:spPr/>
    </dgm:pt>
    <dgm:pt modelId="{54CA88E7-59C1-4FD6-B1A3-9921A9F7B6E2}" type="pres">
      <dgm:prSet presAssocID="{EA2C405E-A275-4916-860D-35FCBCB3AD8E}" presName="Parent1" presStyleLbl="node1" presStyleIdx="0" presStyleCnt="6" custScaleX="120608" custLinFactNeighborX="-46246">
        <dgm:presLayoutVars>
          <dgm:chMax val="1"/>
          <dgm:chPref val="1"/>
          <dgm:bulletEnabled val="1"/>
        </dgm:presLayoutVars>
      </dgm:prSet>
      <dgm:spPr/>
      <dgm:t>
        <a:bodyPr/>
        <a:lstStyle/>
        <a:p>
          <a:endParaRPr lang="en-GB"/>
        </a:p>
      </dgm:t>
    </dgm:pt>
    <dgm:pt modelId="{D5A26A01-6485-4930-8E65-16927718DFC4}" type="pres">
      <dgm:prSet presAssocID="{EA2C405E-A275-4916-860D-35FCBCB3AD8E}" presName="Childtext1" presStyleLbl="revTx" presStyleIdx="0" presStyleCnt="3">
        <dgm:presLayoutVars>
          <dgm:chMax val="0"/>
          <dgm:chPref val="0"/>
          <dgm:bulletEnabled val="1"/>
        </dgm:presLayoutVars>
      </dgm:prSet>
      <dgm:spPr/>
      <dgm:t>
        <a:bodyPr/>
        <a:lstStyle/>
        <a:p>
          <a:endParaRPr lang="en-GB"/>
        </a:p>
      </dgm:t>
    </dgm:pt>
    <dgm:pt modelId="{2615F739-978A-46B4-A13C-789B2B323E42}" type="pres">
      <dgm:prSet presAssocID="{EA2C405E-A275-4916-860D-35FCBCB3AD8E}" presName="BalanceSpacing" presStyleCnt="0"/>
      <dgm:spPr/>
    </dgm:pt>
    <dgm:pt modelId="{4E488516-E098-4239-AD9F-FB9FFAA2FFB7}" type="pres">
      <dgm:prSet presAssocID="{EA2C405E-A275-4916-860D-35FCBCB3AD8E}" presName="BalanceSpacing1" presStyleCnt="0"/>
      <dgm:spPr/>
    </dgm:pt>
    <dgm:pt modelId="{17041D2F-8284-4493-AD8E-19A39FF8C61D}" type="pres">
      <dgm:prSet presAssocID="{3AC5F7AF-0068-4C6A-BA8E-3BD7DC24F072}" presName="Accent1Text" presStyleLbl="node1" presStyleIdx="1" presStyleCnt="6" custScaleX="120607" custLinFactNeighborX="-64718"/>
      <dgm:spPr/>
      <dgm:t>
        <a:bodyPr/>
        <a:lstStyle/>
        <a:p>
          <a:endParaRPr lang="en-GB"/>
        </a:p>
      </dgm:t>
    </dgm:pt>
    <dgm:pt modelId="{55AD461D-0A88-46CD-86B2-CF7A3A1DFA30}" type="pres">
      <dgm:prSet presAssocID="{3AC5F7AF-0068-4C6A-BA8E-3BD7DC24F072}" presName="spaceBetweenRectangles" presStyleCnt="0"/>
      <dgm:spPr/>
    </dgm:pt>
    <dgm:pt modelId="{787E0C31-5489-408A-BFDC-330754737C42}" type="pres">
      <dgm:prSet presAssocID="{6F2A03E8-8D63-42A5-9E46-4490A55ABF36}" presName="composite" presStyleCnt="0"/>
      <dgm:spPr/>
    </dgm:pt>
    <dgm:pt modelId="{AA2B63FA-C001-40E5-AE6C-F6F19766746D}" type="pres">
      <dgm:prSet presAssocID="{6F2A03E8-8D63-42A5-9E46-4490A55ABF36}" presName="Parent1" presStyleLbl="node1" presStyleIdx="2" presStyleCnt="6" custScaleX="120607" custLinFactX="34095" custLinFactNeighborX="100000" custLinFactNeighborY="-84991">
        <dgm:presLayoutVars>
          <dgm:chMax val="1"/>
          <dgm:chPref val="1"/>
          <dgm:bulletEnabled val="1"/>
        </dgm:presLayoutVars>
      </dgm:prSet>
      <dgm:spPr/>
      <dgm:t>
        <a:bodyPr/>
        <a:lstStyle/>
        <a:p>
          <a:endParaRPr lang="en-GB"/>
        </a:p>
      </dgm:t>
    </dgm:pt>
    <dgm:pt modelId="{B1A70D8D-6E3F-4C91-B617-108D06BF5E78}" type="pres">
      <dgm:prSet presAssocID="{6F2A03E8-8D63-42A5-9E46-4490A55ABF36}" presName="Childtext1" presStyleLbl="revTx" presStyleIdx="1" presStyleCnt="3">
        <dgm:presLayoutVars>
          <dgm:chMax val="0"/>
          <dgm:chPref val="0"/>
          <dgm:bulletEnabled val="1"/>
        </dgm:presLayoutVars>
      </dgm:prSet>
      <dgm:spPr/>
      <dgm:t>
        <a:bodyPr/>
        <a:lstStyle/>
        <a:p>
          <a:endParaRPr lang="en-GB"/>
        </a:p>
      </dgm:t>
    </dgm:pt>
    <dgm:pt modelId="{1D74B707-17CF-4993-B8CF-BD0ABB4466B4}" type="pres">
      <dgm:prSet presAssocID="{6F2A03E8-8D63-42A5-9E46-4490A55ABF36}" presName="BalanceSpacing" presStyleCnt="0"/>
      <dgm:spPr/>
    </dgm:pt>
    <dgm:pt modelId="{D5B8D198-BB64-46CD-AC1E-89E74FCD5479}" type="pres">
      <dgm:prSet presAssocID="{6F2A03E8-8D63-42A5-9E46-4490A55ABF36}" presName="BalanceSpacing1" presStyleCnt="0"/>
      <dgm:spPr/>
    </dgm:pt>
    <dgm:pt modelId="{1EBAE078-7ECC-4471-A626-1B0DD94BCEEA}" type="pres">
      <dgm:prSet presAssocID="{D30FC97A-ED8E-4ED8-9E5F-462ACB99C4EB}" presName="Accent1Text" presStyleLbl="node1" presStyleIdx="3" presStyleCnt="6" custScaleX="120608" custLinFactNeighborX="-38057" custLinFactNeighborY="-2229"/>
      <dgm:spPr/>
      <dgm:t>
        <a:bodyPr/>
        <a:lstStyle/>
        <a:p>
          <a:endParaRPr lang="en-GB"/>
        </a:p>
      </dgm:t>
    </dgm:pt>
    <dgm:pt modelId="{CE34A3C3-874D-426E-9502-641921092DBC}" type="pres">
      <dgm:prSet presAssocID="{D30FC97A-ED8E-4ED8-9E5F-462ACB99C4EB}" presName="spaceBetweenRectangles" presStyleCnt="0"/>
      <dgm:spPr/>
    </dgm:pt>
    <dgm:pt modelId="{5F4E6358-753F-4A55-A461-08639F863837}" type="pres">
      <dgm:prSet presAssocID="{3B227E6C-F2BF-4AB0-8AEE-1B87626EF179}" presName="composite" presStyleCnt="0"/>
      <dgm:spPr/>
    </dgm:pt>
    <dgm:pt modelId="{C593A781-DC94-4730-9AD9-3D67FBC8C5CF}" type="pres">
      <dgm:prSet presAssocID="{3B227E6C-F2BF-4AB0-8AEE-1B87626EF179}" presName="Parent1" presStyleLbl="node1" presStyleIdx="4" presStyleCnt="6" custScaleX="120608" custLinFactX="41436" custLinFactNeighborX="100000" custLinFactNeighborY="-87109">
        <dgm:presLayoutVars>
          <dgm:chMax val="1"/>
          <dgm:chPref val="1"/>
          <dgm:bulletEnabled val="1"/>
        </dgm:presLayoutVars>
      </dgm:prSet>
      <dgm:spPr/>
      <dgm:t>
        <a:bodyPr/>
        <a:lstStyle/>
        <a:p>
          <a:endParaRPr lang="en-GB"/>
        </a:p>
      </dgm:t>
    </dgm:pt>
    <dgm:pt modelId="{57E3C350-B331-4559-A995-B00FFA8B6C87}" type="pres">
      <dgm:prSet presAssocID="{3B227E6C-F2BF-4AB0-8AEE-1B87626EF179}" presName="Childtext1" presStyleLbl="revTx" presStyleIdx="2" presStyleCnt="3">
        <dgm:presLayoutVars>
          <dgm:chMax val="0"/>
          <dgm:chPref val="0"/>
          <dgm:bulletEnabled val="1"/>
        </dgm:presLayoutVars>
      </dgm:prSet>
      <dgm:spPr/>
      <dgm:t>
        <a:bodyPr/>
        <a:lstStyle/>
        <a:p>
          <a:endParaRPr lang="en-GB"/>
        </a:p>
      </dgm:t>
    </dgm:pt>
    <dgm:pt modelId="{2DF80BDA-67A3-4059-A358-DC8AE1D80345}" type="pres">
      <dgm:prSet presAssocID="{3B227E6C-F2BF-4AB0-8AEE-1B87626EF179}" presName="BalanceSpacing" presStyleCnt="0"/>
      <dgm:spPr/>
    </dgm:pt>
    <dgm:pt modelId="{C8F1EDC8-24B1-412A-B533-A8B82809F12D}" type="pres">
      <dgm:prSet presAssocID="{3B227E6C-F2BF-4AB0-8AEE-1B87626EF179}" presName="BalanceSpacing1" presStyleCnt="0"/>
      <dgm:spPr/>
    </dgm:pt>
    <dgm:pt modelId="{378FE3FD-9BAC-41AF-90CF-2937645C0EE0}" type="pres">
      <dgm:prSet presAssocID="{4485DF8C-D5D7-466B-8E9F-07BFAF06532F}" presName="Accent1Text" presStyleLbl="node1" presStyleIdx="5" presStyleCnt="6" custScaleX="120607" custLinFactNeighborX="-1900" custLinFactNeighborY="-87109"/>
      <dgm:spPr/>
      <dgm:t>
        <a:bodyPr/>
        <a:lstStyle/>
        <a:p>
          <a:endParaRPr lang="en-GB"/>
        </a:p>
      </dgm:t>
    </dgm:pt>
  </dgm:ptLst>
  <dgm:cxnLst>
    <dgm:cxn modelId="{29288588-D164-42E9-AD48-108701D31BED}" srcId="{B050E0B2-9EBE-4750-9865-A35FCD012BF6}" destId="{EA2C405E-A275-4916-860D-35FCBCB3AD8E}" srcOrd="0" destOrd="0" parTransId="{BD1123FE-C7BB-4D50-BB21-91E8053ACE5B}" sibTransId="{3AC5F7AF-0068-4C6A-BA8E-3BD7DC24F072}"/>
    <dgm:cxn modelId="{3914DB2F-7BA3-4A07-BC7A-D3BA16ED97BD}" type="presOf" srcId="{EA2C405E-A275-4916-860D-35FCBCB3AD8E}" destId="{54CA88E7-59C1-4FD6-B1A3-9921A9F7B6E2}" srcOrd="0" destOrd="0" presId="urn:microsoft.com/office/officeart/2008/layout/AlternatingHexagons"/>
    <dgm:cxn modelId="{5BDCE5BB-E6A8-43B9-BFA3-3B30D2BD3273}" type="presOf" srcId="{B050E0B2-9EBE-4750-9865-A35FCD012BF6}" destId="{E1E67E2D-D568-4837-934D-1989F2BFBF73}" srcOrd="0" destOrd="0" presId="urn:microsoft.com/office/officeart/2008/layout/AlternatingHexagons"/>
    <dgm:cxn modelId="{1254452C-3CFF-4DDA-A442-57077C19FE90}" type="presOf" srcId="{D30FC97A-ED8E-4ED8-9E5F-462ACB99C4EB}" destId="{1EBAE078-7ECC-4471-A626-1B0DD94BCEEA}" srcOrd="0" destOrd="0" presId="urn:microsoft.com/office/officeart/2008/layout/AlternatingHexagons"/>
    <dgm:cxn modelId="{2C703399-D829-4B3B-B4AB-8EF243D489D4}" srcId="{B050E0B2-9EBE-4750-9865-A35FCD012BF6}" destId="{3B227E6C-F2BF-4AB0-8AEE-1B87626EF179}" srcOrd="2" destOrd="0" parTransId="{38E00145-FA67-4883-85B9-6D6FA7254E54}" sibTransId="{4485DF8C-D5D7-466B-8E9F-07BFAF06532F}"/>
    <dgm:cxn modelId="{AC88B4B3-5695-4859-BF29-32FA87404C2A}" srcId="{B050E0B2-9EBE-4750-9865-A35FCD012BF6}" destId="{6F2A03E8-8D63-42A5-9E46-4490A55ABF36}" srcOrd="1" destOrd="0" parTransId="{E2A27A5B-47FA-47B0-A7EA-0AF1672C9F3F}" sibTransId="{D30FC97A-ED8E-4ED8-9E5F-462ACB99C4EB}"/>
    <dgm:cxn modelId="{6BF29CB4-239C-41A3-88EC-2A6D175A90BB}" type="presOf" srcId="{6F2A03E8-8D63-42A5-9E46-4490A55ABF36}" destId="{AA2B63FA-C001-40E5-AE6C-F6F19766746D}" srcOrd="0" destOrd="0" presId="urn:microsoft.com/office/officeart/2008/layout/AlternatingHexagons"/>
    <dgm:cxn modelId="{2BE8216C-086B-4D59-9199-FFD062AC23E8}" type="presOf" srcId="{3AC5F7AF-0068-4C6A-BA8E-3BD7DC24F072}" destId="{17041D2F-8284-4493-AD8E-19A39FF8C61D}" srcOrd="0" destOrd="0" presId="urn:microsoft.com/office/officeart/2008/layout/AlternatingHexagons"/>
    <dgm:cxn modelId="{4765996C-4154-459C-96B9-669D3713B9BF}" type="presOf" srcId="{3B227E6C-F2BF-4AB0-8AEE-1B87626EF179}" destId="{C593A781-DC94-4730-9AD9-3D67FBC8C5CF}" srcOrd="0" destOrd="0" presId="urn:microsoft.com/office/officeart/2008/layout/AlternatingHexagons"/>
    <dgm:cxn modelId="{B0C4E550-7A5A-45A0-92C0-46E399B7D0F4}" type="presOf" srcId="{4485DF8C-D5D7-466B-8E9F-07BFAF06532F}" destId="{378FE3FD-9BAC-41AF-90CF-2937645C0EE0}" srcOrd="0" destOrd="0" presId="urn:microsoft.com/office/officeart/2008/layout/AlternatingHexagons"/>
    <dgm:cxn modelId="{7153B76D-F405-44E7-BC7D-F23DB4DF5C37}" type="presParOf" srcId="{E1E67E2D-D568-4837-934D-1989F2BFBF73}" destId="{2C448BB7-0667-4C4F-9B19-D6498D6CC69C}" srcOrd="0" destOrd="0" presId="urn:microsoft.com/office/officeart/2008/layout/AlternatingHexagons"/>
    <dgm:cxn modelId="{D5E1C3CB-A7D7-4A45-87FE-D422B22B3F69}" type="presParOf" srcId="{2C448BB7-0667-4C4F-9B19-D6498D6CC69C}" destId="{54CA88E7-59C1-4FD6-B1A3-9921A9F7B6E2}" srcOrd="0" destOrd="0" presId="urn:microsoft.com/office/officeart/2008/layout/AlternatingHexagons"/>
    <dgm:cxn modelId="{9687CB52-FCBB-43F6-8C72-14E340C4FE46}" type="presParOf" srcId="{2C448BB7-0667-4C4F-9B19-D6498D6CC69C}" destId="{D5A26A01-6485-4930-8E65-16927718DFC4}" srcOrd="1" destOrd="0" presId="urn:microsoft.com/office/officeart/2008/layout/AlternatingHexagons"/>
    <dgm:cxn modelId="{5AD8E513-E98B-4D0A-B4FF-0214BE20F7D0}" type="presParOf" srcId="{2C448BB7-0667-4C4F-9B19-D6498D6CC69C}" destId="{2615F739-978A-46B4-A13C-789B2B323E42}" srcOrd="2" destOrd="0" presId="urn:microsoft.com/office/officeart/2008/layout/AlternatingHexagons"/>
    <dgm:cxn modelId="{E188D0A7-8FD9-4843-9341-3FEA556892CE}" type="presParOf" srcId="{2C448BB7-0667-4C4F-9B19-D6498D6CC69C}" destId="{4E488516-E098-4239-AD9F-FB9FFAA2FFB7}" srcOrd="3" destOrd="0" presId="urn:microsoft.com/office/officeart/2008/layout/AlternatingHexagons"/>
    <dgm:cxn modelId="{9F84EABF-CA68-49B1-B73B-F29786D607C5}" type="presParOf" srcId="{2C448BB7-0667-4C4F-9B19-D6498D6CC69C}" destId="{17041D2F-8284-4493-AD8E-19A39FF8C61D}" srcOrd="4" destOrd="0" presId="urn:microsoft.com/office/officeart/2008/layout/AlternatingHexagons"/>
    <dgm:cxn modelId="{3F91C432-896D-4C22-AB9A-13905932CD4C}" type="presParOf" srcId="{E1E67E2D-D568-4837-934D-1989F2BFBF73}" destId="{55AD461D-0A88-46CD-86B2-CF7A3A1DFA30}" srcOrd="1" destOrd="0" presId="urn:microsoft.com/office/officeart/2008/layout/AlternatingHexagons"/>
    <dgm:cxn modelId="{19DC08A4-E631-4002-8D42-A6E2331A1382}" type="presParOf" srcId="{E1E67E2D-D568-4837-934D-1989F2BFBF73}" destId="{787E0C31-5489-408A-BFDC-330754737C42}" srcOrd="2" destOrd="0" presId="urn:microsoft.com/office/officeart/2008/layout/AlternatingHexagons"/>
    <dgm:cxn modelId="{FE7F5846-508B-4472-9E96-1744BB8BA1A7}" type="presParOf" srcId="{787E0C31-5489-408A-BFDC-330754737C42}" destId="{AA2B63FA-C001-40E5-AE6C-F6F19766746D}" srcOrd="0" destOrd="0" presId="urn:microsoft.com/office/officeart/2008/layout/AlternatingHexagons"/>
    <dgm:cxn modelId="{517E6735-17EC-4082-9CA0-434FC0A22EFC}" type="presParOf" srcId="{787E0C31-5489-408A-BFDC-330754737C42}" destId="{B1A70D8D-6E3F-4C91-B617-108D06BF5E78}" srcOrd="1" destOrd="0" presId="urn:microsoft.com/office/officeart/2008/layout/AlternatingHexagons"/>
    <dgm:cxn modelId="{250FA3CC-7F16-49C2-AA04-8936AFC89095}" type="presParOf" srcId="{787E0C31-5489-408A-BFDC-330754737C42}" destId="{1D74B707-17CF-4993-B8CF-BD0ABB4466B4}" srcOrd="2" destOrd="0" presId="urn:microsoft.com/office/officeart/2008/layout/AlternatingHexagons"/>
    <dgm:cxn modelId="{64F1F9EC-B68E-4FFD-8E68-2D7BC129C8A4}" type="presParOf" srcId="{787E0C31-5489-408A-BFDC-330754737C42}" destId="{D5B8D198-BB64-46CD-AC1E-89E74FCD5479}" srcOrd="3" destOrd="0" presId="urn:microsoft.com/office/officeart/2008/layout/AlternatingHexagons"/>
    <dgm:cxn modelId="{1F8FC354-0B49-4B84-AAA3-2B332ECB6F92}" type="presParOf" srcId="{787E0C31-5489-408A-BFDC-330754737C42}" destId="{1EBAE078-7ECC-4471-A626-1B0DD94BCEEA}" srcOrd="4" destOrd="0" presId="urn:microsoft.com/office/officeart/2008/layout/AlternatingHexagons"/>
    <dgm:cxn modelId="{9D33710E-D3E1-4096-92BD-BE626BD68ED3}" type="presParOf" srcId="{E1E67E2D-D568-4837-934D-1989F2BFBF73}" destId="{CE34A3C3-874D-426E-9502-641921092DBC}" srcOrd="3" destOrd="0" presId="urn:microsoft.com/office/officeart/2008/layout/AlternatingHexagons"/>
    <dgm:cxn modelId="{B6861CAE-0866-4298-A1A2-3B83CCA16B37}" type="presParOf" srcId="{E1E67E2D-D568-4837-934D-1989F2BFBF73}" destId="{5F4E6358-753F-4A55-A461-08639F863837}" srcOrd="4" destOrd="0" presId="urn:microsoft.com/office/officeart/2008/layout/AlternatingHexagons"/>
    <dgm:cxn modelId="{F2473CEE-86A7-496A-AE15-316D14DACD1F}" type="presParOf" srcId="{5F4E6358-753F-4A55-A461-08639F863837}" destId="{C593A781-DC94-4730-9AD9-3D67FBC8C5CF}" srcOrd="0" destOrd="0" presId="urn:microsoft.com/office/officeart/2008/layout/AlternatingHexagons"/>
    <dgm:cxn modelId="{356F8BCF-7965-4E75-A736-7ADAE0540E43}" type="presParOf" srcId="{5F4E6358-753F-4A55-A461-08639F863837}" destId="{57E3C350-B331-4559-A995-B00FFA8B6C87}" srcOrd="1" destOrd="0" presId="urn:microsoft.com/office/officeart/2008/layout/AlternatingHexagons"/>
    <dgm:cxn modelId="{8128AA76-88EE-473D-9996-A29F161D3C22}" type="presParOf" srcId="{5F4E6358-753F-4A55-A461-08639F863837}" destId="{2DF80BDA-67A3-4059-A358-DC8AE1D80345}" srcOrd="2" destOrd="0" presId="urn:microsoft.com/office/officeart/2008/layout/AlternatingHexagons"/>
    <dgm:cxn modelId="{2F787DBF-CB3F-4778-A319-50F4037D6795}" type="presParOf" srcId="{5F4E6358-753F-4A55-A461-08639F863837}" destId="{C8F1EDC8-24B1-412A-B533-A8B82809F12D}" srcOrd="3" destOrd="0" presId="urn:microsoft.com/office/officeart/2008/layout/AlternatingHexagons"/>
    <dgm:cxn modelId="{CD00CA33-1AE3-4B42-AC73-0C4D0DE3D8C8}" type="presParOf" srcId="{5F4E6358-753F-4A55-A461-08639F863837}" destId="{378FE3FD-9BAC-41AF-90CF-2937645C0EE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52E472-757C-4422-845D-1E823932C579}" type="doc">
      <dgm:prSet loTypeId="urn:microsoft.com/office/officeart/2005/8/layout/hList7#2" loCatId="list" qsTypeId="urn:microsoft.com/office/officeart/2005/8/quickstyle/simple5" qsCatId="simple" csTypeId="urn:microsoft.com/office/officeart/2005/8/colors/colorful5" csCatId="colorful" phldr="1"/>
      <dgm:spPr/>
    </dgm:pt>
    <dgm:pt modelId="{99A26E5D-ADE4-4A79-BDF0-18BE679AF7E7}">
      <dgm:prSet phldrT="[Text]" custT="1"/>
      <dgm:spPr/>
      <dgm:t>
        <a:bodyPr/>
        <a:lstStyle/>
        <a:p>
          <a:r>
            <a:rPr lang="en-US" sz="1800" b="1" u="sng" dirty="0" smtClean="0">
              <a:solidFill>
                <a:schemeClr val="tx1"/>
              </a:solidFill>
              <a:latin typeface="Arial" panose="020B0604020202020204" pitchFamily="34" charset="0"/>
              <a:cs typeface="Arial" panose="020B0604020202020204" pitchFamily="34" charset="0"/>
            </a:rPr>
            <a:t>Vietnam</a:t>
          </a:r>
        </a:p>
        <a:p>
          <a:r>
            <a:rPr lang="en-US" sz="1600" dirty="0" smtClean="0">
              <a:solidFill>
                <a:schemeClr val="tx1"/>
              </a:solidFill>
              <a:latin typeface="Arial" panose="020B0604020202020204" pitchFamily="34" charset="0"/>
              <a:cs typeface="Arial" panose="020B0604020202020204" pitchFamily="34" charset="0"/>
            </a:rPr>
            <a:t>Right for communities to access information and participate in development of local plans, but no specific roles of </a:t>
          </a:r>
          <a:r>
            <a:rPr lang="en-US" sz="1600" dirty="0" err="1" smtClean="0">
              <a:solidFill>
                <a:schemeClr val="tx1"/>
              </a:solidFill>
              <a:latin typeface="Arial" panose="020B0604020202020204" pitchFamily="34" charset="0"/>
              <a:cs typeface="Arial" panose="020B0604020202020204" pitchFamily="34" charset="0"/>
            </a:rPr>
            <a:t>organisations</a:t>
          </a:r>
          <a:endParaRPr lang="en-US" sz="1600" dirty="0" smtClean="0">
            <a:solidFill>
              <a:schemeClr val="tx1"/>
            </a:solidFill>
            <a:latin typeface="Arial" panose="020B0604020202020204" pitchFamily="34" charset="0"/>
            <a:cs typeface="Arial" panose="020B0604020202020204" pitchFamily="34" charset="0"/>
          </a:endParaRPr>
        </a:p>
        <a:p>
          <a:endParaRPr lang="en-GB" sz="1800" dirty="0">
            <a:solidFill>
              <a:schemeClr val="tx1"/>
            </a:solidFill>
            <a:latin typeface="Arial" panose="020B0604020202020204" pitchFamily="34" charset="0"/>
            <a:cs typeface="Arial" panose="020B0604020202020204" pitchFamily="34" charset="0"/>
          </a:endParaRPr>
        </a:p>
      </dgm:t>
    </dgm:pt>
    <dgm:pt modelId="{87FFE613-DD33-4CCE-83BA-C76D89CE49E0}" type="parTrans" cxnId="{F55DA0DC-FE3A-44C9-8E01-905FC8102EB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0B8252B-50AE-4865-BBA0-D8DB2ADC88A6}" type="sibTrans" cxnId="{F55DA0DC-FE3A-44C9-8E01-905FC8102EB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39D3723-1CE7-4709-9DD8-6750A4054CF7}">
      <dgm:prSet phldrT="[Text]" custT="1"/>
      <dgm:spPr/>
      <dgm:t>
        <a:bodyPr/>
        <a:lstStyle/>
        <a:p>
          <a:r>
            <a:rPr lang="en-US" sz="1800" b="1" u="sng" dirty="0" smtClean="0">
              <a:solidFill>
                <a:schemeClr val="tx1"/>
              </a:solidFill>
              <a:latin typeface="Arial" panose="020B0604020202020204" pitchFamily="34" charset="0"/>
              <a:cs typeface="Arial" panose="020B0604020202020204" pitchFamily="34" charset="0"/>
            </a:rPr>
            <a:t>New Zealand</a:t>
          </a:r>
        </a:p>
        <a:p>
          <a:r>
            <a:rPr lang="en-US" sz="1600" dirty="0" smtClean="0">
              <a:solidFill>
                <a:schemeClr val="tx1"/>
              </a:solidFill>
              <a:latin typeface="Arial" panose="020B0604020202020204" pitchFamily="34" charset="0"/>
              <a:cs typeface="Arial" panose="020B0604020202020204" pitchFamily="34" charset="0"/>
            </a:rPr>
            <a:t>Broad purposes and objectives for community participation, but means of participation not specified</a:t>
          </a:r>
          <a:endParaRPr lang="en-GB" sz="1600" dirty="0">
            <a:solidFill>
              <a:schemeClr val="tx1"/>
            </a:solidFill>
            <a:latin typeface="Arial" panose="020B0604020202020204" pitchFamily="34" charset="0"/>
            <a:cs typeface="Arial" panose="020B0604020202020204" pitchFamily="34" charset="0"/>
          </a:endParaRPr>
        </a:p>
      </dgm:t>
    </dgm:pt>
    <dgm:pt modelId="{537DAC23-5057-4928-8075-1B6735F34E04}" type="parTrans" cxnId="{DB038D78-C91A-47F5-A55E-1E89120524D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853AA14-9865-4479-B840-C81B6033FC2F}" type="sibTrans" cxnId="{DB038D78-C91A-47F5-A55E-1E89120524D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5C21647-C820-496F-9E79-AE6FA9853674}">
      <dgm:prSet phldrT="[Text]" custT="1"/>
      <dgm:spPr/>
      <dgm:t>
        <a:bodyPr/>
        <a:lstStyle/>
        <a:p>
          <a:r>
            <a:rPr lang="en-US" sz="1800" b="1" u="sng" dirty="0" smtClean="0">
              <a:solidFill>
                <a:schemeClr val="tx1"/>
              </a:solidFill>
              <a:latin typeface="Arial" panose="020B0604020202020204" pitchFamily="34" charset="0"/>
              <a:cs typeface="Arial" panose="020B0604020202020204" pitchFamily="34" charset="0"/>
            </a:rPr>
            <a:t>Philippines</a:t>
          </a:r>
        </a:p>
        <a:p>
          <a:r>
            <a:rPr lang="en-GB" sz="1600" b="0" u="none" dirty="0" smtClean="0">
              <a:solidFill>
                <a:schemeClr val="tx1"/>
              </a:solidFill>
              <a:latin typeface="Arial" panose="020B0604020202020204" pitchFamily="34" charset="0"/>
              <a:cs typeface="Arial" panose="020B0604020202020204" pitchFamily="34" charset="0"/>
            </a:rPr>
            <a:t>Includes involvement and participation of stakeholders and institutions with specific roles and responsibilities </a:t>
          </a:r>
          <a:endParaRPr lang="en-GB" sz="1600" b="0" u="none" dirty="0">
            <a:solidFill>
              <a:schemeClr val="tx1"/>
            </a:solidFill>
            <a:latin typeface="Arial" panose="020B0604020202020204" pitchFamily="34" charset="0"/>
            <a:cs typeface="Arial" panose="020B0604020202020204" pitchFamily="34" charset="0"/>
          </a:endParaRPr>
        </a:p>
      </dgm:t>
    </dgm:pt>
    <dgm:pt modelId="{AA558B89-A6E9-4455-A495-BA03C60CE737}" type="parTrans" cxnId="{39702B3A-BEA6-47C9-9DAC-1C8F68BA3E4A}">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F0C3993-2AAE-4BFF-8612-5DB5F417154E}" type="sibTrans" cxnId="{39702B3A-BEA6-47C9-9DAC-1C8F68BA3E4A}">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20E704A-5F20-4ED3-BB69-63C999805408}" type="pres">
      <dgm:prSet presAssocID="{7652E472-757C-4422-845D-1E823932C579}" presName="Name0" presStyleCnt="0">
        <dgm:presLayoutVars>
          <dgm:dir/>
          <dgm:resizeHandles val="exact"/>
        </dgm:presLayoutVars>
      </dgm:prSet>
      <dgm:spPr/>
    </dgm:pt>
    <dgm:pt modelId="{2248503C-F755-4801-B6D6-59C042D2043E}" type="pres">
      <dgm:prSet presAssocID="{7652E472-757C-4422-845D-1E823932C579}" presName="fgShape" presStyleLbl="fgShp" presStyleIdx="0" presStyleCnt="1" custScaleX="94142" custScaleY="194363" custLinFactNeighborX="1272" custLinFactNeighborY="26428"/>
      <dgm:spPr/>
    </dgm:pt>
    <dgm:pt modelId="{E3BDD12F-C2D4-42E0-B9B9-729D8C88B150}" type="pres">
      <dgm:prSet presAssocID="{7652E472-757C-4422-845D-1E823932C579}" presName="linComp" presStyleCnt="0"/>
      <dgm:spPr/>
    </dgm:pt>
    <dgm:pt modelId="{486C1EAC-36F3-455D-83C8-55DE31976BDC}" type="pres">
      <dgm:prSet presAssocID="{99A26E5D-ADE4-4A79-BDF0-18BE679AF7E7}" presName="compNode" presStyleCnt="0"/>
      <dgm:spPr/>
    </dgm:pt>
    <dgm:pt modelId="{34AA2606-EC87-4448-9949-CBBAA0B5EDDA}" type="pres">
      <dgm:prSet presAssocID="{99A26E5D-ADE4-4A79-BDF0-18BE679AF7E7}" presName="bkgdShape" presStyleLbl="node1" presStyleIdx="0" presStyleCnt="3" custScaleX="124664" custLinFactNeighborX="4810" custLinFactNeighborY="1039"/>
      <dgm:spPr/>
      <dgm:t>
        <a:bodyPr/>
        <a:lstStyle/>
        <a:p>
          <a:endParaRPr lang="en-GB"/>
        </a:p>
      </dgm:t>
    </dgm:pt>
    <dgm:pt modelId="{F81A1882-729A-4B6C-B779-7A05FB571F30}" type="pres">
      <dgm:prSet presAssocID="{99A26E5D-ADE4-4A79-BDF0-18BE679AF7E7}" presName="nodeTx" presStyleLbl="node1" presStyleIdx="0" presStyleCnt="3">
        <dgm:presLayoutVars>
          <dgm:bulletEnabled val="1"/>
        </dgm:presLayoutVars>
      </dgm:prSet>
      <dgm:spPr/>
      <dgm:t>
        <a:bodyPr/>
        <a:lstStyle/>
        <a:p>
          <a:endParaRPr lang="en-GB"/>
        </a:p>
      </dgm:t>
    </dgm:pt>
    <dgm:pt modelId="{C12CD1BC-04C6-4478-A1EE-08AD30C943F7}" type="pres">
      <dgm:prSet presAssocID="{99A26E5D-ADE4-4A79-BDF0-18BE679AF7E7}" presName="invisiNode" presStyleLbl="node1" presStyleIdx="0" presStyleCnt="3"/>
      <dgm:spPr/>
    </dgm:pt>
    <dgm:pt modelId="{5A59BD23-0A4A-43D5-9260-EA50AC6E07BA}" type="pres">
      <dgm:prSet presAssocID="{99A26E5D-ADE4-4A79-BDF0-18BE679AF7E7}" presName="imagNode" presStyleLbl="fgImgPlace1" presStyleIdx="0" presStyleCnt="3" custLinFactNeighborX="5772" custLinFactNeighborY="-552"/>
      <dgm:spPr/>
    </dgm:pt>
    <dgm:pt modelId="{DEC003BC-DF26-4122-BD4B-92C97B48AADB}" type="pres">
      <dgm:prSet presAssocID="{30B8252B-50AE-4865-BBA0-D8DB2ADC88A6}" presName="sibTrans" presStyleLbl="sibTrans2D1" presStyleIdx="0" presStyleCnt="0"/>
      <dgm:spPr/>
      <dgm:t>
        <a:bodyPr/>
        <a:lstStyle/>
        <a:p>
          <a:endParaRPr lang="en-GB"/>
        </a:p>
      </dgm:t>
    </dgm:pt>
    <dgm:pt modelId="{F050763B-609E-43CE-9BD0-53E1485A7457}" type="pres">
      <dgm:prSet presAssocID="{939D3723-1CE7-4709-9DD8-6750A4054CF7}" presName="compNode" presStyleCnt="0"/>
      <dgm:spPr/>
    </dgm:pt>
    <dgm:pt modelId="{B650ECF5-B5E4-489F-98BB-2AD72B807437}" type="pres">
      <dgm:prSet presAssocID="{939D3723-1CE7-4709-9DD8-6750A4054CF7}" presName="bkgdShape" presStyleLbl="node1" presStyleIdx="1" presStyleCnt="3" custScaleX="117413" custLinFactNeighborX="2393" custLinFactNeighborY="1039"/>
      <dgm:spPr/>
      <dgm:t>
        <a:bodyPr/>
        <a:lstStyle/>
        <a:p>
          <a:endParaRPr lang="en-GB"/>
        </a:p>
      </dgm:t>
    </dgm:pt>
    <dgm:pt modelId="{F9ED3D01-C099-4D1F-A669-D789165A593E}" type="pres">
      <dgm:prSet presAssocID="{939D3723-1CE7-4709-9DD8-6750A4054CF7}" presName="nodeTx" presStyleLbl="node1" presStyleIdx="1" presStyleCnt="3">
        <dgm:presLayoutVars>
          <dgm:bulletEnabled val="1"/>
        </dgm:presLayoutVars>
      </dgm:prSet>
      <dgm:spPr/>
      <dgm:t>
        <a:bodyPr/>
        <a:lstStyle/>
        <a:p>
          <a:endParaRPr lang="en-GB"/>
        </a:p>
      </dgm:t>
    </dgm:pt>
    <dgm:pt modelId="{46853EFA-E0FD-4E4D-98C0-3A52C3D0C63F}" type="pres">
      <dgm:prSet presAssocID="{939D3723-1CE7-4709-9DD8-6750A4054CF7}" presName="invisiNode" presStyleLbl="node1" presStyleIdx="1" presStyleCnt="3"/>
      <dgm:spPr/>
    </dgm:pt>
    <dgm:pt modelId="{3F501B2C-00E4-4183-ACE3-DC21637D1670}" type="pres">
      <dgm:prSet presAssocID="{939D3723-1CE7-4709-9DD8-6750A4054CF7}" presName="imagNode" presStyleLbl="fgImgPlace1" presStyleIdx="1" presStyleCnt="3"/>
      <dgm:spPr>
        <a:blipFill rotWithShape="1">
          <a:blip xmlns:r="http://schemas.openxmlformats.org/officeDocument/2006/relationships" r:embed="rId1"/>
          <a:stretch>
            <a:fillRect/>
          </a:stretch>
        </a:blipFill>
      </dgm:spPr>
    </dgm:pt>
    <dgm:pt modelId="{BFAB5342-1538-476C-B028-037F3BE1010B}" type="pres">
      <dgm:prSet presAssocID="{E853AA14-9865-4479-B840-C81B6033FC2F}" presName="sibTrans" presStyleLbl="sibTrans2D1" presStyleIdx="0" presStyleCnt="0"/>
      <dgm:spPr/>
      <dgm:t>
        <a:bodyPr/>
        <a:lstStyle/>
        <a:p>
          <a:endParaRPr lang="en-GB"/>
        </a:p>
      </dgm:t>
    </dgm:pt>
    <dgm:pt modelId="{D696AFBC-75E9-4C7F-B2D8-35D2E9903ED7}" type="pres">
      <dgm:prSet presAssocID="{25C21647-C820-496F-9E79-AE6FA9853674}" presName="compNode" presStyleCnt="0"/>
      <dgm:spPr/>
    </dgm:pt>
    <dgm:pt modelId="{D45354A2-FE18-43DD-B12F-A97CCCB09EBD}" type="pres">
      <dgm:prSet presAssocID="{25C21647-C820-496F-9E79-AE6FA9853674}" presName="bkgdShape" presStyleLbl="node1" presStyleIdx="2" presStyleCnt="3" custScaleX="120875" custLinFactNeighborX="-1797" custLinFactNeighborY="1039"/>
      <dgm:spPr/>
      <dgm:t>
        <a:bodyPr/>
        <a:lstStyle/>
        <a:p>
          <a:endParaRPr lang="en-GB"/>
        </a:p>
      </dgm:t>
    </dgm:pt>
    <dgm:pt modelId="{E64494B0-AFC0-49BF-9CED-600ED327F5E7}" type="pres">
      <dgm:prSet presAssocID="{25C21647-C820-496F-9E79-AE6FA9853674}" presName="nodeTx" presStyleLbl="node1" presStyleIdx="2" presStyleCnt="3">
        <dgm:presLayoutVars>
          <dgm:bulletEnabled val="1"/>
        </dgm:presLayoutVars>
      </dgm:prSet>
      <dgm:spPr/>
      <dgm:t>
        <a:bodyPr/>
        <a:lstStyle/>
        <a:p>
          <a:endParaRPr lang="en-GB"/>
        </a:p>
      </dgm:t>
    </dgm:pt>
    <dgm:pt modelId="{4190BCC3-438F-423D-B062-F5A328BE41C7}" type="pres">
      <dgm:prSet presAssocID="{25C21647-C820-496F-9E79-AE6FA9853674}" presName="invisiNode" presStyleLbl="node1" presStyleIdx="2" presStyleCnt="3"/>
      <dgm:spPr/>
    </dgm:pt>
    <dgm:pt modelId="{EF8A5B32-F6DD-4599-8ED3-4839B9BE2003}" type="pres">
      <dgm:prSet presAssocID="{25C21647-C820-496F-9E79-AE6FA9853674}" presName="imagNode"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4ACAB8BD-3606-4FAA-9280-860C3FAD5588}" type="presOf" srcId="{99A26E5D-ADE4-4A79-BDF0-18BE679AF7E7}" destId="{34AA2606-EC87-4448-9949-CBBAA0B5EDDA}" srcOrd="0" destOrd="0" presId="urn:microsoft.com/office/officeart/2005/8/layout/hList7#2"/>
    <dgm:cxn modelId="{F55DA0DC-FE3A-44C9-8E01-905FC8102EB0}" srcId="{7652E472-757C-4422-845D-1E823932C579}" destId="{99A26E5D-ADE4-4A79-BDF0-18BE679AF7E7}" srcOrd="0" destOrd="0" parTransId="{87FFE613-DD33-4CCE-83BA-C76D89CE49E0}" sibTransId="{30B8252B-50AE-4865-BBA0-D8DB2ADC88A6}"/>
    <dgm:cxn modelId="{50C66D88-B8EE-4473-8D18-BB33B362A6DC}" type="presOf" srcId="{939D3723-1CE7-4709-9DD8-6750A4054CF7}" destId="{F9ED3D01-C099-4D1F-A669-D789165A593E}" srcOrd="1" destOrd="0" presId="urn:microsoft.com/office/officeart/2005/8/layout/hList7#2"/>
    <dgm:cxn modelId="{BC2F4DEF-15E4-42A2-B4DB-A6BC5FB32950}" type="presOf" srcId="{7652E472-757C-4422-845D-1E823932C579}" destId="{620E704A-5F20-4ED3-BB69-63C999805408}" srcOrd="0" destOrd="0" presId="urn:microsoft.com/office/officeart/2005/8/layout/hList7#2"/>
    <dgm:cxn modelId="{E8A83F1C-0D34-4BDB-9B87-3CAD562CF415}" type="presOf" srcId="{30B8252B-50AE-4865-BBA0-D8DB2ADC88A6}" destId="{DEC003BC-DF26-4122-BD4B-92C97B48AADB}" srcOrd="0" destOrd="0" presId="urn:microsoft.com/office/officeart/2005/8/layout/hList7#2"/>
    <dgm:cxn modelId="{0E964DD2-A5BA-480F-ACA5-DB833D2464A6}" type="presOf" srcId="{25C21647-C820-496F-9E79-AE6FA9853674}" destId="{D45354A2-FE18-43DD-B12F-A97CCCB09EBD}" srcOrd="0" destOrd="0" presId="urn:microsoft.com/office/officeart/2005/8/layout/hList7#2"/>
    <dgm:cxn modelId="{8C6790AE-67CA-4172-8B11-76CE173C62FD}" type="presOf" srcId="{99A26E5D-ADE4-4A79-BDF0-18BE679AF7E7}" destId="{F81A1882-729A-4B6C-B779-7A05FB571F30}" srcOrd="1" destOrd="0" presId="urn:microsoft.com/office/officeart/2005/8/layout/hList7#2"/>
    <dgm:cxn modelId="{DB038D78-C91A-47F5-A55E-1E89120524D0}" srcId="{7652E472-757C-4422-845D-1E823932C579}" destId="{939D3723-1CE7-4709-9DD8-6750A4054CF7}" srcOrd="1" destOrd="0" parTransId="{537DAC23-5057-4928-8075-1B6735F34E04}" sibTransId="{E853AA14-9865-4479-B840-C81B6033FC2F}"/>
    <dgm:cxn modelId="{7BDA0E59-7117-4A23-B41B-CAD6BF52B767}" type="presOf" srcId="{25C21647-C820-496F-9E79-AE6FA9853674}" destId="{E64494B0-AFC0-49BF-9CED-600ED327F5E7}" srcOrd="1" destOrd="0" presId="urn:microsoft.com/office/officeart/2005/8/layout/hList7#2"/>
    <dgm:cxn modelId="{5F0054C6-ED3C-4B90-860D-B1AECD15211C}" type="presOf" srcId="{939D3723-1CE7-4709-9DD8-6750A4054CF7}" destId="{B650ECF5-B5E4-489F-98BB-2AD72B807437}" srcOrd="0" destOrd="0" presId="urn:microsoft.com/office/officeart/2005/8/layout/hList7#2"/>
    <dgm:cxn modelId="{67A3EDFA-E5AE-424A-B545-FB20BB653A23}" type="presOf" srcId="{E853AA14-9865-4479-B840-C81B6033FC2F}" destId="{BFAB5342-1538-476C-B028-037F3BE1010B}" srcOrd="0" destOrd="0" presId="urn:microsoft.com/office/officeart/2005/8/layout/hList7#2"/>
    <dgm:cxn modelId="{39702B3A-BEA6-47C9-9DAC-1C8F68BA3E4A}" srcId="{7652E472-757C-4422-845D-1E823932C579}" destId="{25C21647-C820-496F-9E79-AE6FA9853674}" srcOrd="2" destOrd="0" parTransId="{AA558B89-A6E9-4455-A495-BA03C60CE737}" sibTransId="{8F0C3993-2AAE-4BFF-8612-5DB5F417154E}"/>
    <dgm:cxn modelId="{C385286B-47C6-434C-922C-F958543B7018}" type="presParOf" srcId="{620E704A-5F20-4ED3-BB69-63C999805408}" destId="{2248503C-F755-4801-B6D6-59C042D2043E}" srcOrd="0" destOrd="0" presId="urn:microsoft.com/office/officeart/2005/8/layout/hList7#2"/>
    <dgm:cxn modelId="{C12F4FF9-918F-4267-BD56-9B50E67D1646}" type="presParOf" srcId="{620E704A-5F20-4ED3-BB69-63C999805408}" destId="{E3BDD12F-C2D4-42E0-B9B9-729D8C88B150}" srcOrd="1" destOrd="0" presId="urn:microsoft.com/office/officeart/2005/8/layout/hList7#2"/>
    <dgm:cxn modelId="{7BA3086D-7338-475D-9859-AD2449258A3E}" type="presParOf" srcId="{E3BDD12F-C2D4-42E0-B9B9-729D8C88B150}" destId="{486C1EAC-36F3-455D-83C8-55DE31976BDC}" srcOrd="0" destOrd="0" presId="urn:microsoft.com/office/officeart/2005/8/layout/hList7#2"/>
    <dgm:cxn modelId="{FFA88BEA-65F9-47A3-98F9-00754FA7520B}" type="presParOf" srcId="{486C1EAC-36F3-455D-83C8-55DE31976BDC}" destId="{34AA2606-EC87-4448-9949-CBBAA0B5EDDA}" srcOrd="0" destOrd="0" presId="urn:microsoft.com/office/officeart/2005/8/layout/hList7#2"/>
    <dgm:cxn modelId="{13752D93-8A00-4926-A00F-FBCDAE8D339D}" type="presParOf" srcId="{486C1EAC-36F3-455D-83C8-55DE31976BDC}" destId="{F81A1882-729A-4B6C-B779-7A05FB571F30}" srcOrd="1" destOrd="0" presId="urn:microsoft.com/office/officeart/2005/8/layout/hList7#2"/>
    <dgm:cxn modelId="{30DCC859-4EB9-43D3-BE3E-8B60CE198D03}" type="presParOf" srcId="{486C1EAC-36F3-455D-83C8-55DE31976BDC}" destId="{C12CD1BC-04C6-4478-A1EE-08AD30C943F7}" srcOrd="2" destOrd="0" presId="urn:microsoft.com/office/officeart/2005/8/layout/hList7#2"/>
    <dgm:cxn modelId="{0151EE35-D5D9-4989-B247-9EE872A4DCE3}" type="presParOf" srcId="{486C1EAC-36F3-455D-83C8-55DE31976BDC}" destId="{5A59BD23-0A4A-43D5-9260-EA50AC6E07BA}" srcOrd="3" destOrd="0" presId="urn:microsoft.com/office/officeart/2005/8/layout/hList7#2"/>
    <dgm:cxn modelId="{166A75A2-DDCB-4038-8B3B-2B8796530B5B}" type="presParOf" srcId="{E3BDD12F-C2D4-42E0-B9B9-729D8C88B150}" destId="{DEC003BC-DF26-4122-BD4B-92C97B48AADB}" srcOrd="1" destOrd="0" presId="urn:microsoft.com/office/officeart/2005/8/layout/hList7#2"/>
    <dgm:cxn modelId="{F02B3AB4-720E-4E90-911C-EC4CB56E36FE}" type="presParOf" srcId="{E3BDD12F-C2D4-42E0-B9B9-729D8C88B150}" destId="{F050763B-609E-43CE-9BD0-53E1485A7457}" srcOrd="2" destOrd="0" presId="urn:microsoft.com/office/officeart/2005/8/layout/hList7#2"/>
    <dgm:cxn modelId="{9077DD94-10D1-499E-AFB3-79065E742F3E}" type="presParOf" srcId="{F050763B-609E-43CE-9BD0-53E1485A7457}" destId="{B650ECF5-B5E4-489F-98BB-2AD72B807437}" srcOrd="0" destOrd="0" presId="urn:microsoft.com/office/officeart/2005/8/layout/hList7#2"/>
    <dgm:cxn modelId="{68692353-E6B1-490D-AFB1-70345E575CEB}" type="presParOf" srcId="{F050763B-609E-43CE-9BD0-53E1485A7457}" destId="{F9ED3D01-C099-4D1F-A669-D789165A593E}" srcOrd="1" destOrd="0" presId="urn:microsoft.com/office/officeart/2005/8/layout/hList7#2"/>
    <dgm:cxn modelId="{B820EDAB-DF22-402A-A717-12514923A41A}" type="presParOf" srcId="{F050763B-609E-43CE-9BD0-53E1485A7457}" destId="{46853EFA-E0FD-4E4D-98C0-3A52C3D0C63F}" srcOrd="2" destOrd="0" presId="urn:microsoft.com/office/officeart/2005/8/layout/hList7#2"/>
    <dgm:cxn modelId="{7A84593D-69A7-40DA-95B0-8F8D234701F1}" type="presParOf" srcId="{F050763B-609E-43CE-9BD0-53E1485A7457}" destId="{3F501B2C-00E4-4183-ACE3-DC21637D1670}" srcOrd="3" destOrd="0" presId="urn:microsoft.com/office/officeart/2005/8/layout/hList7#2"/>
    <dgm:cxn modelId="{3674E731-D3FC-4983-BA0A-8248644231CC}" type="presParOf" srcId="{E3BDD12F-C2D4-42E0-B9B9-729D8C88B150}" destId="{BFAB5342-1538-476C-B028-037F3BE1010B}" srcOrd="3" destOrd="0" presId="urn:microsoft.com/office/officeart/2005/8/layout/hList7#2"/>
    <dgm:cxn modelId="{3FFF5EE0-1C1A-42AB-9F07-08726A45FBE2}" type="presParOf" srcId="{E3BDD12F-C2D4-42E0-B9B9-729D8C88B150}" destId="{D696AFBC-75E9-4C7F-B2D8-35D2E9903ED7}" srcOrd="4" destOrd="0" presId="urn:microsoft.com/office/officeart/2005/8/layout/hList7#2"/>
    <dgm:cxn modelId="{7DE5EF6C-6241-4DB8-85A6-4F653B9BBEA2}" type="presParOf" srcId="{D696AFBC-75E9-4C7F-B2D8-35D2E9903ED7}" destId="{D45354A2-FE18-43DD-B12F-A97CCCB09EBD}" srcOrd="0" destOrd="0" presId="urn:microsoft.com/office/officeart/2005/8/layout/hList7#2"/>
    <dgm:cxn modelId="{41B4CC3A-DFC8-464B-85C1-22CFC4D5127E}" type="presParOf" srcId="{D696AFBC-75E9-4C7F-B2D8-35D2E9903ED7}" destId="{E64494B0-AFC0-49BF-9CED-600ED327F5E7}" srcOrd="1" destOrd="0" presId="urn:microsoft.com/office/officeart/2005/8/layout/hList7#2"/>
    <dgm:cxn modelId="{060A29FB-E2B3-4957-937E-E256D44B9509}" type="presParOf" srcId="{D696AFBC-75E9-4C7F-B2D8-35D2E9903ED7}" destId="{4190BCC3-438F-423D-B062-F5A328BE41C7}" srcOrd="2" destOrd="0" presId="urn:microsoft.com/office/officeart/2005/8/layout/hList7#2"/>
    <dgm:cxn modelId="{2F89CEC0-D996-4429-A98E-B66851A7FFC3}" type="presParOf" srcId="{D696AFBC-75E9-4C7F-B2D8-35D2E9903ED7}" destId="{EF8A5B32-F6DD-4599-8ED3-4839B9BE2003}"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6A2E2-B0B5-462B-8D15-CCB56065E3F8}"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GB"/>
        </a:p>
      </dgm:t>
    </dgm:pt>
    <dgm:pt modelId="{692407A3-3D87-42E1-A3A9-396597B18629}">
      <dgm:prSet phldrT="[Text]" custT="1"/>
      <dgm:spPr/>
      <dgm:t>
        <a:bodyPr/>
        <a:lstStyle/>
        <a:p>
          <a:r>
            <a:rPr lang="en-GB" sz="1800" b="1" dirty="0" smtClean="0">
              <a:latin typeface="Arial" panose="020B0604020202020204" pitchFamily="34" charset="0"/>
              <a:cs typeface="Arial" panose="020B0604020202020204" pitchFamily="34" charset="0"/>
            </a:rPr>
            <a:t>Standing Orders on Disaster 2010</a:t>
          </a:r>
          <a:endParaRPr lang="en-GB" sz="1800" b="1" dirty="0">
            <a:latin typeface="Arial" panose="020B0604020202020204" pitchFamily="34" charset="0"/>
            <a:cs typeface="Arial" panose="020B0604020202020204" pitchFamily="34" charset="0"/>
          </a:endParaRPr>
        </a:p>
      </dgm:t>
    </dgm:pt>
    <dgm:pt modelId="{F5678977-5655-4DDB-91A0-0783E92A0958}" type="parTrans" cxnId="{85C1AAAA-0D07-4880-86BD-C493A4726C99}">
      <dgm:prSet/>
      <dgm:spPr/>
      <dgm:t>
        <a:bodyPr/>
        <a:lstStyle/>
        <a:p>
          <a:endParaRPr lang="en-GB" sz="1600">
            <a:latin typeface="Arial" panose="020B0604020202020204" pitchFamily="34" charset="0"/>
            <a:cs typeface="Arial" panose="020B0604020202020204" pitchFamily="34" charset="0"/>
          </a:endParaRPr>
        </a:p>
      </dgm:t>
    </dgm:pt>
    <dgm:pt modelId="{606B33F8-4F53-46B3-9E12-809B115661AB}" type="sibTrans" cxnId="{85C1AAAA-0D07-4880-86BD-C493A4726C99}">
      <dgm:prSet/>
      <dgm:spPr/>
      <dgm:t>
        <a:bodyPr/>
        <a:lstStyle/>
        <a:p>
          <a:endParaRPr lang="en-GB" sz="1600">
            <a:latin typeface="Arial" panose="020B0604020202020204" pitchFamily="34" charset="0"/>
            <a:cs typeface="Arial" panose="020B0604020202020204" pitchFamily="34" charset="0"/>
          </a:endParaRPr>
        </a:p>
      </dgm:t>
    </dgm:pt>
    <dgm:pt modelId="{1F1968EA-7802-4E7E-AB23-517014BAB656}">
      <dgm:prSet phldrT="[Text]" custT="1"/>
      <dgm:spPr/>
      <dgm:t>
        <a:bodyPr/>
        <a:lstStyle/>
        <a:p>
          <a:r>
            <a:rPr lang="en-GB" sz="1800" b="1" dirty="0" smtClean="0">
              <a:latin typeface="Arial" panose="020B0604020202020204" pitchFamily="34" charset="0"/>
              <a:cs typeface="Arial" panose="020B0604020202020204" pitchFamily="34" charset="0"/>
            </a:rPr>
            <a:t>National Disaster Management Plan (2010-2015)</a:t>
          </a:r>
          <a:endParaRPr lang="en-GB" sz="1800" b="1" dirty="0">
            <a:latin typeface="Arial" panose="020B0604020202020204" pitchFamily="34" charset="0"/>
            <a:cs typeface="Arial" panose="020B0604020202020204" pitchFamily="34" charset="0"/>
          </a:endParaRPr>
        </a:p>
      </dgm:t>
    </dgm:pt>
    <dgm:pt modelId="{6289D69F-EE8A-40AF-AF0F-68A2E1992FA0}" type="parTrans" cxnId="{DFBF8F93-4611-4ECB-BF99-3FCC5C01498F}">
      <dgm:prSet/>
      <dgm:spPr/>
      <dgm:t>
        <a:bodyPr/>
        <a:lstStyle/>
        <a:p>
          <a:endParaRPr lang="en-GB" sz="1600">
            <a:latin typeface="Arial" panose="020B0604020202020204" pitchFamily="34" charset="0"/>
            <a:cs typeface="Arial" panose="020B0604020202020204" pitchFamily="34" charset="0"/>
          </a:endParaRPr>
        </a:p>
      </dgm:t>
    </dgm:pt>
    <dgm:pt modelId="{689C719F-DADB-4E03-8204-3DCEFB926DFB}" type="sibTrans" cxnId="{DFBF8F93-4611-4ECB-BF99-3FCC5C01498F}">
      <dgm:prSet/>
      <dgm:spPr/>
      <dgm:t>
        <a:bodyPr/>
        <a:lstStyle/>
        <a:p>
          <a:endParaRPr lang="en-GB" sz="1600">
            <a:latin typeface="Arial" panose="020B0604020202020204" pitchFamily="34" charset="0"/>
            <a:cs typeface="Arial" panose="020B0604020202020204" pitchFamily="34" charset="0"/>
          </a:endParaRPr>
        </a:p>
      </dgm:t>
    </dgm:pt>
    <dgm:pt modelId="{B2D6860C-A69E-453A-9FCA-C1580740D9A6}">
      <dgm:prSet custT="1"/>
      <dgm:spPr/>
      <dgm:t>
        <a:bodyPr/>
        <a:lstStyle/>
        <a:p>
          <a:r>
            <a:rPr lang="en-GB" sz="1600" dirty="0" smtClean="0">
              <a:latin typeface="Arial" panose="020B0604020202020204" pitchFamily="34" charset="0"/>
              <a:cs typeface="Arial" panose="020B0604020202020204" pitchFamily="34" charset="0"/>
            </a:rPr>
            <a:t>Detailed roles and responsibilities for each ministry involved in DM</a:t>
          </a:r>
          <a:endParaRPr lang="en-GB" sz="1600" dirty="0">
            <a:latin typeface="Arial" panose="020B0604020202020204" pitchFamily="34" charset="0"/>
            <a:cs typeface="Arial" panose="020B0604020202020204" pitchFamily="34" charset="0"/>
          </a:endParaRPr>
        </a:p>
      </dgm:t>
    </dgm:pt>
    <dgm:pt modelId="{1F02F7DC-4E50-4655-B064-3069BBEB7A39}" type="parTrans" cxnId="{3ACF0122-0128-4AD2-91E8-0B47647795FF}">
      <dgm:prSet/>
      <dgm:spPr/>
      <dgm:t>
        <a:bodyPr/>
        <a:lstStyle/>
        <a:p>
          <a:endParaRPr lang="en-GB" sz="1600">
            <a:latin typeface="Arial" panose="020B0604020202020204" pitchFamily="34" charset="0"/>
            <a:cs typeface="Arial" panose="020B0604020202020204" pitchFamily="34" charset="0"/>
          </a:endParaRPr>
        </a:p>
      </dgm:t>
    </dgm:pt>
    <dgm:pt modelId="{17C93616-BD15-4C51-BD0E-679F3E6B71AF}" type="sibTrans" cxnId="{3ACF0122-0128-4AD2-91E8-0B47647795FF}">
      <dgm:prSet/>
      <dgm:spPr/>
      <dgm:t>
        <a:bodyPr/>
        <a:lstStyle/>
        <a:p>
          <a:endParaRPr lang="en-GB" sz="1600">
            <a:latin typeface="Arial" panose="020B0604020202020204" pitchFamily="34" charset="0"/>
            <a:cs typeface="Arial" panose="020B0604020202020204" pitchFamily="34" charset="0"/>
          </a:endParaRPr>
        </a:p>
      </dgm:t>
    </dgm:pt>
    <dgm:pt modelId="{1ED64E9F-365A-4D5A-90C2-D490F429B147}">
      <dgm:prSet custT="1"/>
      <dgm:spPr/>
      <dgm:t>
        <a:bodyPr/>
        <a:lstStyle/>
        <a:p>
          <a:r>
            <a:rPr lang="en-GB" sz="1600" dirty="0" smtClean="0">
              <a:latin typeface="Arial" panose="020B0604020202020204" pitchFamily="34" charset="0"/>
              <a:cs typeface="Arial" panose="020B0604020202020204" pitchFamily="34" charset="0"/>
            </a:rPr>
            <a:t>Specific tasks to ensure active participation of women, PWDs, youth, religious leaders, NGOs, CBOs, media, and vulnerable groups in DM awareness, assessment processes and plans</a:t>
          </a:r>
          <a:endParaRPr lang="en-GB" sz="1600" dirty="0">
            <a:latin typeface="Arial" panose="020B0604020202020204" pitchFamily="34" charset="0"/>
            <a:cs typeface="Arial" panose="020B0604020202020204" pitchFamily="34" charset="0"/>
          </a:endParaRPr>
        </a:p>
      </dgm:t>
    </dgm:pt>
    <dgm:pt modelId="{F1C10D78-76C1-4B50-83F2-F0E461A6B8A2}" type="parTrans" cxnId="{2623EFF7-55EC-4BBA-8E5B-E37C9CD12090}">
      <dgm:prSet/>
      <dgm:spPr/>
      <dgm:t>
        <a:bodyPr/>
        <a:lstStyle/>
        <a:p>
          <a:endParaRPr lang="en-GB" sz="1600">
            <a:latin typeface="Arial" panose="020B0604020202020204" pitchFamily="34" charset="0"/>
            <a:cs typeface="Arial" panose="020B0604020202020204" pitchFamily="34" charset="0"/>
          </a:endParaRPr>
        </a:p>
      </dgm:t>
    </dgm:pt>
    <dgm:pt modelId="{1E34D680-A97B-4F27-BAA0-E628093B684A}" type="sibTrans" cxnId="{2623EFF7-55EC-4BBA-8E5B-E37C9CD12090}">
      <dgm:prSet/>
      <dgm:spPr/>
      <dgm:t>
        <a:bodyPr/>
        <a:lstStyle/>
        <a:p>
          <a:endParaRPr lang="en-GB" sz="1600">
            <a:latin typeface="Arial" panose="020B0604020202020204" pitchFamily="34" charset="0"/>
            <a:cs typeface="Arial" panose="020B0604020202020204" pitchFamily="34" charset="0"/>
          </a:endParaRPr>
        </a:p>
      </dgm:t>
    </dgm:pt>
    <dgm:pt modelId="{F64D6C39-B45B-4122-B4FA-C27428557223}">
      <dgm:prSet custT="1"/>
      <dgm:spPr/>
      <dgm:t>
        <a:bodyPr/>
        <a:lstStyle/>
        <a:p>
          <a:r>
            <a:rPr lang="en-GB" sz="1600" dirty="0" smtClean="0">
              <a:latin typeface="Arial" panose="020B0604020202020204" pitchFamily="34" charset="0"/>
              <a:cs typeface="Arial" panose="020B0604020202020204" pitchFamily="34" charset="0"/>
            </a:rPr>
            <a:t>Mandates national radio, TV, newspapers and other media to broadcast awareness and education initiatives on prevention, preparedness and response – information provision</a:t>
          </a:r>
          <a:endParaRPr lang="en-GB" sz="1600" dirty="0">
            <a:latin typeface="Arial" panose="020B0604020202020204" pitchFamily="34" charset="0"/>
            <a:cs typeface="Arial" panose="020B0604020202020204" pitchFamily="34" charset="0"/>
          </a:endParaRPr>
        </a:p>
      </dgm:t>
    </dgm:pt>
    <dgm:pt modelId="{1C0B6A54-08F8-43F7-9CB5-DD502C661EC0}" type="parTrans" cxnId="{056B04D5-BA6D-43E4-86B7-EE624EB66639}">
      <dgm:prSet/>
      <dgm:spPr/>
      <dgm:t>
        <a:bodyPr/>
        <a:lstStyle/>
        <a:p>
          <a:endParaRPr lang="en-GB" sz="1600">
            <a:latin typeface="Arial" panose="020B0604020202020204" pitchFamily="34" charset="0"/>
            <a:cs typeface="Arial" panose="020B0604020202020204" pitchFamily="34" charset="0"/>
          </a:endParaRPr>
        </a:p>
      </dgm:t>
    </dgm:pt>
    <dgm:pt modelId="{C7CD72ED-3036-4BCF-9735-42EB6B03A714}" type="sibTrans" cxnId="{056B04D5-BA6D-43E4-86B7-EE624EB66639}">
      <dgm:prSet/>
      <dgm:spPr/>
      <dgm:t>
        <a:bodyPr/>
        <a:lstStyle/>
        <a:p>
          <a:endParaRPr lang="en-GB" sz="1600">
            <a:latin typeface="Arial" panose="020B0604020202020204" pitchFamily="34" charset="0"/>
            <a:cs typeface="Arial" panose="020B0604020202020204" pitchFamily="34" charset="0"/>
          </a:endParaRPr>
        </a:p>
      </dgm:t>
    </dgm:pt>
    <dgm:pt modelId="{C78ED382-EB83-458B-9905-97906D7D2413}">
      <dgm:prSet custT="1"/>
      <dgm:spPr/>
      <dgm:t>
        <a:bodyPr/>
        <a:lstStyle/>
        <a:p>
          <a:r>
            <a:rPr lang="en-GB" sz="1600" dirty="0" smtClean="0">
              <a:latin typeface="Arial" panose="020B0604020202020204" pitchFamily="34" charset="0"/>
              <a:cs typeface="Arial" panose="020B0604020202020204" pitchFamily="34" charset="0"/>
            </a:rPr>
            <a:t>Ensures contribution of civil society including volunteers and CBOs, scientific community and private sector in development and implementation of plans</a:t>
          </a:r>
          <a:endParaRPr lang="en-GB" sz="1600" dirty="0">
            <a:latin typeface="Arial" panose="020B0604020202020204" pitchFamily="34" charset="0"/>
            <a:cs typeface="Arial" panose="020B0604020202020204" pitchFamily="34" charset="0"/>
          </a:endParaRPr>
        </a:p>
      </dgm:t>
    </dgm:pt>
    <dgm:pt modelId="{21A89C8E-D3E5-4E61-BFC5-E15D3FE6801F}" type="parTrans" cxnId="{493DE406-B0E6-4178-9320-E4DB463EC4D3}">
      <dgm:prSet/>
      <dgm:spPr/>
      <dgm:t>
        <a:bodyPr/>
        <a:lstStyle/>
        <a:p>
          <a:endParaRPr lang="en-GB">
            <a:latin typeface="Arial" panose="020B0604020202020204" pitchFamily="34" charset="0"/>
            <a:cs typeface="Arial" panose="020B0604020202020204" pitchFamily="34" charset="0"/>
          </a:endParaRPr>
        </a:p>
      </dgm:t>
    </dgm:pt>
    <dgm:pt modelId="{77A63701-0D17-4170-BD29-7C55B3A789B7}" type="sibTrans" cxnId="{493DE406-B0E6-4178-9320-E4DB463EC4D3}">
      <dgm:prSet/>
      <dgm:spPr/>
      <dgm:t>
        <a:bodyPr/>
        <a:lstStyle/>
        <a:p>
          <a:endParaRPr lang="en-GB">
            <a:latin typeface="Arial" panose="020B0604020202020204" pitchFamily="34" charset="0"/>
            <a:cs typeface="Arial" panose="020B0604020202020204" pitchFamily="34" charset="0"/>
          </a:endParaRPr>
        </a:p>
      </dgm:t>
    </dgm:pt>
    <dgm:pt modelId="{BCA506BB-08AD-451D-B865-497FE996FBDE}">
      <dgm:prSet custT="1"/>
      <dgm:spPr/>
      <dgm:t>
        <a:bodyPr/>
        <a:lstStyle/>
        <a:p>
          <a:r>
            <a:rPr lang="en-GB" sz="1600" dirty="0" smtClean="0">
              <a:latin typeface="Arial" panose="020B0604020202020204" pitchFamily="34" charset="0"/>
              <a:cs typeface="Arial" panose="020B0604020202020204" pitchFamily="34" charset="0"/>
            </a:rPr>
            <a:t>Design of programmes to consider needs of women, elderly, PWDs and other </a:t>
          </a:r>
          <a:r>
            <a:rPr lang="en-GB" sz="1600" smtClean="0">
              <a:latin typeface="Arial" panose="020B0604020202020204" pitchFamily="34" charset="0"/>
              <a:cs typeface="Arial" panose="020B0604020202020204" pitchFamily="34" charset="0"/>
            </a:rPr>
            <a:t>disadvantaged groups.</a:t>
          </a:r>
          <a:endParaRPr lang="en-GB" sz="1600" dirty="0">
            <a:latin typeface="Arial" panose="020B0604020202020204" pitchFamily="34" charset="0"/>
            <a:cs typeface="Arial" panose="020B0604020202020204" pitchFamily="34" charset="0"/>
          </a:endParaRPr>
        </a:p>
      </dgm:t>
    </dgm:pt>
    <dgm:pt modelId="{B9BA53F0-E3F5-47D9-B4A4-3CFFEAA26A89}" type="parTrans" cxnId="{2C6F24EC-2EE0-42CF-A744-C02A229B5BA6}">
      <dgm:prSet/>
      <dgm:spPr/>
      <dgm:t>
        <a:bodyPr/>
        <a:lstStyle/>
        <a:p>
          <a:endParaRPr lang="en-GB"/>
        </a:p>
      </dgm:t>
    </dgm:pt>
    <dgm:pt modelId="{08364FDD-2A0F-44F9-8AED-7D8E5FEC3B66}" type="sibTrans" cxnId="{2C6F24EC-2EE0-42CF-A744-C02A229B5BA6}">
      <dgm:prSet/>
      <dgm:spPr/>
      <dgm:t>
        <a:bodyPr/>
        <a:lstStyle/>
        <a:p>
          <a:endParaRPr lang="en-GB"/>
        </a:p>
      </dgm:t>
    </dgm:pt>
    <dgm:pt modelId="{4C476BDE-BC4A-45FB-817D-945F85ACB685}" type="pres">
      <dgm:prSet presAssocID="{5486A2E2-B0B5-462B-8D15-CCB56065E3F8}" presName="linear" presStyleCnt="0">
        <dgm:presLayoutVars>
          <dgm:dir/>
          <dgm:animLvl val="lvl"/>
          <dgm:resizeHandles val="exact"/>
        </dgm:presLayoutVars>
      </dgm:prSet>
      <dgm:spPr/>
      <dgm:t>
        <a:bodyPr/>
        <a:lstStyle/>
        <a:p>
          <a:endParaRPr lang="en-GB"/>
        </a:p>
      </dgm:t>
    </dgm:pt>
    <dgm:pt modelId="{33C958D3-1D92-4F03-8473-9EB51C40F938}" type="pres">
      <dgm:prSet presAssocID="{692407A3-3D87-42E1-A3A9-396597B18629}" presName="parentLin" presStyleCnt="0"/>
      <dgm:spPr/>
    </dgm:pt>
    <dgm:pt modelId="{FCFC277F-5E18-4FD7-B682-EB91A6C30988}" type="pres">
      <dgm:prSet presAssocID="{692407A3-3D87-42E1-A3A9-396597B18629}" presName="parentLeftMargin" presStyleLbl="node1" presStyleIdx="0" presStyleCnt="2"/>
      <dgm:spPr/>
      <dgm:t>
        <a:bodyPr/>
        <a:lstStyle/>
        <a:p>
          <a:endParaRPr lang="en-GB"/>
        </a:p>
      </dgm:t>
    </dgm:pt>
    <dgm:pt modelId="{B29DD23A-688F-423F-B051-FB3E116F1120}" type="pres">
      <dgm:prSet presAssocID="{692407A3-3D87-42E1-A3A9-396597B18629}" presName="parentText" presStyleLbl="node1" presStyleIdx="0" presStyleCnt="2" custScaleX="107000" custScaleY="45848" custLinFactNeighborX="-70009" custLinFactNeighborY="-8669">
        <dgm:presLayoutVars>
          <dgm:chMax val="0"/>
          <dgm:bulletEnabled val="1"/>
        </dgm:presLayoutVars>
      </dgm:prSet>
      <dgm:spPr/>
      <dgm:t>
        <a:bodyPr/>
        <a:lstStyle/>
        <a:p>
          <a:endParaRPr lang="en-GB"/>
        </a:p>
      </dgm:t>
    </dgm:pt>
    <dgm:pt modelId="{ABB8F50F-E9A1-477B-8FFB-259A265D8F41}" type="pres">
      <dgm:prSet presAssocID="{692407A3-3D87-42E1-A3A9-396597B18629}" presName="negativeSpace" presStyleCnt="0"/>
      <dgm:spPr/>
    </dgm:pt>
    <dgm:pt modelId="{E6BE6510-C41C-404D-89A9-C05A76174063}" type="pres">
      <dgm:prSet presAssocID="{692407A3-3D87-42E1-A3A9-396597B18629}" presName="childText" presStyleLbl="conFgAcc1" presStyleIdx="0" presStyleCnt="2" custScaleY="91951">
        <dgm:presLayoutVars>
          <dgm:bulletEnabled val="1"/>
        </dgm:presLayoutVars>
      </dgm:prSet>
      <dgm:spPr/>
      <dgm:t>
        <a:bodyPr/>
        <a:lstStyle/>
        <a:p>
          <a:endParaRPr lang="en-GB"/>
        </a:p>
      </dgm:t>
    </dgm:pt>
    <dgm:pt modelId="{25337B05-3C83-47B9-A61D-08ED31771360}" type="pres">
      <dgm:prSet presAssocID="{606B33F8-4F53-46B3-9E12-809B115661AB}" presName="spaceBetweenRectangles" presStyleCnt="0"/>
      <dgm:spPr/>
    </dgm:pt>
    <dgm:pt modelId="{71085832-43FE-4234-B967-9DF168061F01}" type="pres">
      <dgm:prSet presAssocID="{1F1968EA-7802-4E7E-AB23-517014BAB656}" presName="parentLin" presStyleCnt="0"/>
      <dgm:spPr/>
    </dgm:pt>
    <dgm:pt modelId="{EBAF484E-2BA8-4CDE-9389-FD9C96067DEC}" type="pres">
      <dgm:prSet presAssocID="{1F1968EA-7802-4E7E-AB23-517014BAB656}" presName="parentLeftMargin" presStyleLbl="node1" presStyleIdx="0" presStyleCnt="2"/>
      <dgm:spPr/>
      <dgm:t>
        <a:bodyPr/>
        <a:lstStyle/>
        <a:p>
          <a:endParaRPr lang="en-GB"/>
        </a:p>
      </dgm:t>
    </dgm:pt>
    <dgm:pt modelId="{01FFCBEA-B99A-49F9-BE81-1FEB59B56314}" type="pres">
      <dgm:prSet presAssocID="{1F1968EA-7802-4E7E-AB23-517014BAB656}" presName="parentText" presStyleLbl="node1" presStyleIdx="1" presStyleCnt="2" custScaleX="107000" custScaleY="45848" custLinFactNeighborX="-70009" custLinFactNeighborY="-8669">
        <dgm:presLayoutVars>
          <dgm:chMax val="0"/>
          <dgm:bulletEnabled val="1"/>
        </dgm:presLayoutVars>
      </dgm:prSet>
      <dgm:spPr/>
      <dgm:t>
        <a:bodyPr/>
        <a:lstStyle/>
        <a:p>
          <a:endParaRPr lang="en-GB"/>
        </a:p>
      </dgm:t>
    </dgm:pt>
    <dgm:pt modelId="{FFEACD8C-7D82-4BA2-AAA3-082E60096A42}" type="pres">
      <dgm:prSet presAssocID="{1F1968EA-7802-4E7E-AB23-517014BAB656}" presName="negativeSpace" presStyleCnt="0"/>
      <dgm:spPr/>
    </dgm:pt>
    <dgm:pt modelId="{E907D5C4-0E87-4CCD-BF3F-9A5D5ED5C71B}" type="pres">
      <dgm:prSet presAssocID="{1F1968EA-7802-4E7E-AB23-517014BAB656}" presName="childText" presStyleLbl="conFgAcc1" presStyleIdx="1" presStyleCnt="2" custScaleY="93498">
        <dgm:presLayoutVars>
          <dgm:bulletEnabled val="1"/>
        </dgm:presLayoutVars>
      </dgm:prSet>
      <dgm:spPr/>
      <dgm:t>
        <a:bodyPr/>
        <a:lstStyle/>
        <a:p>
          <a:endParaRPr lang="en-GB"/>
        </a:p>
      </dgm:t>
    </dgm:pt>
  </dgm:ptLst>
  <dgm:cxnLst>
    <dgm:cxn modelId="{56E293FC-8745-44E9-A625-993F82084F82}" type="presOf" srcId="{692407A3-3D87-42E1-A3A9-396597B18629}" destId="{B29DD23A-688F-423F-B051-FB3E116F1120}" srcOrd="1" destOrd="0" presId="urn:microsoft.com/office/officeart/2005/8/layout/list1"/>
    <dgm:cxn modelId="{DFBF8F93-4611-4ECB-BF99-3FCC5C01498F}" srcId="{5486A2E2-B0B5-462B-8D15-CCB56065E3F8}" destId="{1F1968EA-7802-4E7E-AB23-517014BAB656}" srcOrd="1" destOrd="0" parTransId="{6289D69F-EE8A-40AF-AF0F-68A2E1992FA0}" sibTransId="{689C719F-DADB-4E03-8204-3DCEFB926DFB}"/>
    <dgm:cxn modelId="{B7DAC557-C620-4255-BFF5-13E8A99FFDD5}" type="presOf" srcId="{1ED64E9F-365A-4D5A-90C2-D490F429B147}" destId="{E6BE6510-C41C-404D-89A9-C05A76174063}" srcOrd="0" destOrd="1" presId="urn:microsoft.com/office/officeart/2005/8/layout/list1"/>
    <dgm:cxn modelId="{28A07DC2-492C-4D6A-B0B3-76AAEB355168}" type="presOf" srcId="{1F1968EA-7802-4E7E-AB23-517014BAB656}" destId="{01FFCBEA-B99A-49F9-BE81-1FEB59B56314}" srcOrd="1" destOrd="0" presId="urn:microsoft.com/office/officeart/2005/8/layout/list1"/>
    <dgm:cxn modelId="{126FDAE5-0ADD-4F0E-93FB-F87835A08727}" type="presOf" srcId="{BCA506BB-08AD-451D-B865-497FE996FBDE}" destId="{E907D5C4-0E87-4CCD-BF3F-9A5D5ED5C71B}" srcOrd="0" destOrd="1" presId="urn:microsoft.com/office/officeart/2005/8/layout/list1"/>
    <dgm:cxn modelId="{3ACF0122-0128-4AD2-91E8-0B47647795FF}" srcId="{692407A3-3D87-42E1-A3A9-396597B18629}" destId="{B2D6860C-A69E-453A-9FCA-C1580740D9A6}" srcOrd="0" destOrd="0" parTransId="{1F02F7DC-4E50-4655-B064-3069BBEB7A39}" sibTransId="{17C93616-BD15-4C51-BD0E-679F3E6B71AF}"/>
    <dgm:cxn modelId="{5A2B0056-13DB-4299-8E3A-43E75EE41E94}" type="presOf" srcId="{692407A3-3D87-42E1-A3A9-396597B18629}" destId="{FCFC277F-5E18-4FD7-B682-EB91A6C30988}" srcOrd="0" destOrd="0" presId="urn:microsoft.com/office/officeart/2005/8/layout/list1"/>
    <dgm:cxn modelId="{85C1AAAA-0D07-4880-86BD-C493A4726C99}" srcId="{5486A2E2-B0B5-462B-8D15-CCB56065E3F8}" destId="{692407A3-3D87-42E1-A3A9-396597B18629}" srcOrd="0" destOrd="0" parTransId="{F5678977-5655-4DDB-91A0-0783E92A0958}" sibTransId="{606B33F8-4F53-46B3-9E12-809B115661AB}"/>
    <dgm:cxn modelId="{5E134385-C959-4E65-B8D9-474887D62274}" type="presOf" srcId="{B2D6860C-A69E-453A-9FCA-C1580740D9A6}" destId="{E6BE6510-C41C-404D-89A9-C05A76174063}" srcOrd="0" destOrd="0" presId="urn:microsoft.com/office/officeart/2005/8/layout/list1"/>
    <dgm:cxn modelId="{77B5146C-24C4-42AC-B6B5-FF48D91BD171}" type="presOf" srcId="{5486A2E2-B0B5-462B-8D15-CCB56065E3F8}" destId="{4C476BDE-BC4A-45FB-817D-945F85ACB685}" srcOrd="0" destOrd="0" presId="urn:microsoft.com/office/officeart/2005/8/layout/list1"/>
    <dgm:cxn modelId="{97DD41D0-3B03-469F-A92D-7DE6A3D0DA90}" type="presOf" srcId="{F64D6C39-B45B-4122-B4FA-C27428557223}" destId="{E6BE6510-C41C-404D-89A9-C05A76174063}" srcOrd="0" destOrd="2" presId="urn:microsoft.com/office/officeart/2005/8/layout/list1"/>
    <dgm:cxn modelId="{57A61F70-B716-4E8F-8414-09868AA87D74}" type="presOf" srcId="{C78ED382-EB83-458B-9905-97906D7D2413}" destId="{E907D5C4-0E87-4CCD-BF3F-9A5D5ED5C71B}" srcOrd="0" destOrd="0" presId="urn:microsoft.com/office/officeart/2005/8/layout/list1"/>
    <dgm:cxn modelId="{595B6EFA-D0D9-4347-BE8B-753A93C70913}" type="presOf" srcId="{1F1968EA-7802-4E7E-AB23-517014BAB656}" destId="{EBAF484E-2BA8-4CDE-9389-FD9C96067DEC}" srcOrd="0" destOrd="0" presId="urn:microsoft.com/office/officeart/2005/8/layout/list1"/>
    <dgm:cxn modelId="{493DE406-B0E6-4178-9320-E4DB463EC4D3}" srcId="{1F1968EA-7802-4E7E-AB23-517014BAB656}" destId="{C78ED382-EB83-458B-9905-97906D7D2413}" srcOrd="0" destOrd="0" parTransId="{21A89C8E-D3E5-4E61-BFC5-E15D3FE6801F}" sibTransId="{77A63701-0D17-4170-BD29-7C55B3A789B7}"/>
    <dgm:cxn modelId="{056B04D5-BA6D-43E4-86B7-EE624EB66639}" srcId="{692407A3-3D87-42E1-A3A9-396597B18629}" destId="{F64D6C39-B45B-4122-B4FA-C27428557223}" srcOrd="2" destOrd="0" parTransId="{1C0B6A54-08F8-43F7-9CB5-DD502C661EC0}" sibTransId="{C7CD72ED-3036-4BCF-9735-42EB6B03A714}"/>
    <dgm:cxn modelId="{2623EFF7-55EC-4BBA-8E5B-E37C9CD12090}" srcId="{692407A3-3D87-42E1-A3A9-396597B18629}" destId="{1ED64E9F-365A-4D5A-90C2-D490F429B147}" srcOrd="1" destOrd="0" parTransId="{F1C10D78-76C1-4B50-83F2-F0E461A6B8A2}" sibTransId="{1E34D680-A97B-4F27-BAA0-E628093B684A}"/>
    <dgm:cxn modelId="{2C6F24EC-2EE0-42CF-A744-C02A229B5BA6}" srcId="{1F1968EA-7802-4E7E-AB23-517014BAB656}" destId="{BCA506BB-08AD-451D-B865-497FE996FBDE}" srcOrd="1" destOrd="0" parTransId="{B9BA53F0-E3F5-47D9-B4A4-3CFFEAA26A89}" sibTransId="{08364FDD-2A0F-44F9-8AED-7D8E5FEC3B66}"/>
    <dgm:cxn modelId="{432F67BA-1BCD-44A0-BA4B-BED3B08D110A}" type="presParOf" srcId="{4C476BDE-BC4A-45FB-817D-945F85ACB685}" destId="{33C958D3-1D92-4F03-8473-9EB51C40F938}" srcOrd="0" destOrd="0" presId="urn:microsoft.com/office/officeart/2005/8/layout/list1"/>
    <dgm:cxn modelId="{52262662-ABF8-42F7-B079-77BC958763C1}" type="presParOf" srcId="{33C958D3-1D92-4F03-8473-9EB51C40F938}" destId="{FCFC277F-5E18-4FD7-B682-EB91A6C30988}" srcOrd="0" destOrd="0" presId="urn:microsoft.com/office/officeart/2005/8/layout/list1"/>
    <dgm:cxn modelId="{C7D7871E-5B62-4041-B0FC-405499C19CCF}" type="presParOf" srcId="{33C958D3-1D92-4F03-8473-9EB51C40F938}" destId="{B29DD23A-688F-423F-B051-FB3E116F1120}" srcOrd="1" destOrd="0" presId="urn:microsoft.com/office/officeart/2005/8/layout/list1"/>
    <dgm:cxn modelId="{D3799A6D-EDD1-44C6-B648-DBCA73076B80}" type="presParOf" srcId="{4C476BDE-BC4A-45FB-817D-945F85ACB685}" destId="{ABB8F50F-E9A1-477B-8FFB-259A265D8F41}" srcOrd="1" destOrd="0" presId="urn:microsoft.com/office/officeart/2005/8/layout/list1"/>
    <dgm:cxn modelId="{A08B6941-EBAD-4EDA-9F3F-818156374856}" type="presParOf" srcId="{4C476BDE-BC4A-45FB-817D-945F85ACB685}" destId="{E6BE6510-C41C-404D-89A9-C05A76174063}" srcOrd="2" destOrd="0" presId="urn:microsoft.com/office/officeart/2005/8/layout/list1"/>
    <dgm:cxn modelId="{BA6453ED-9893-442B-83A3-D20319A3D62C}" type="presParOf" srcId="{4C476BDE-BC4A-45FB-817D-945F85ACB685}" destId="{25337B05-3C83-47B9-A61D-08ED31771360}" srcOrd="3" destOrd="0" presId="urn:microsoft.com/office/officeart/2005/8/layout/list1"/>
    <dgm:cxn modelId="{C2EDDFB5-63CE-445A-86A2-958B9BBBD682}" type="presParOf" srcId="{4C476BDE-BC4A-45FB-817D-945F85ACB685}" destId="{71085832-43FE-4234-B967-9DF168061F01}" srcOrd="4" destOrd="0" presId="urn:microsoft.com/office/officeart/2005/8/layout/list1"/>
    <dgm:cxn modelId="{A808D49D-BF51-42B3-A3A2-832D6FAEB246}" type="presParOf" srcId="{71085832-43FE-4234-B967-9DF168061F01}" destId="{EBAF484E-2BA8-4CDE-9389-FD9C96067DEC}" srcOrd="0" destOrd="0" presId="urn:microsoft.com/office/officeart/2005/8/layout/list1"/>
    <dgm:cxn modelId="{0C538C0B-C4F4-4DC4-94A1-B1D150920BD9}" type="presParOf" srcId="{71085832-43FE-4234-B967-9DF168061F01}" destId="{01FFCBEA-B99A-49F9-BE81-1FEB59B56314}" srcOrd="1" destOrd="0" presId="urn:microsoft.com/office/officeart/2005/8/layout/list1"/>
    <dgm:cxn modelId="{6C04BB8C-D575-4DC5-A322-2CB1BDBD0457}" type="presParOf" srcId="{4C476BDE-BC4A-45FB-817D-945F85ACB685}" destId="{FFEACD8C-7D82-4BA2-AAA3-082E60096A42}" srcOrd="5" destOrd="0" presId="urn:microsoft.com/office/officeart/2005/8/layout/list1"/>
    <dgm:cxn modelId="{772F9125-4CD4-449C-9D5C-4E06A76E0966}" type="presParOf" srcId="{4C476BDE-BC4A-45FB-817D-945F85ACB685}" destId="{E907D5C4-0E87-4CCD-BF3F-9A5D5ED5C71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F1155F-BBAE-4DDE-B1A1-FA970D06436D}"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GB"/>
        </a:p>
      </dgm:t>
    </dgm:pt>
    <dgm:pt modelId="{A196EEF7-0898-4234-84B1-4562F3AA2CF4}">
      <dgm:prSet phldrT="[Text]" custT="1"/>
      <dgm:spPr/>
      <dgm:t>
        <a:bodyPr/>
        <a:lstStyle/>
        <a:p>
          <a:r>
            <a:rPr lang="en-GB" sz="1800" b="1" dirty="0" smtClean="0">
              <a:latin typeface="Arial" panose="020B0604020202020204" pitchFamily="34" charset="0"/>
              <a:cs typeface="Arial" panose="020B0604020202020204" pitchFamily="34" charset="0"/>
            </a:rPr>
            <a:t>Right to Information Act 2009</a:t>
          </a:r>
          <a:endParaRPr lang="en-GB" sz="1800" b="1" dirty="0">
            <a:latin typeface="Arial" panose="020B0604020202020204" pitchFamily="34" charset="0"/>
            <a:cs typeface="Arial" panose="020B0604020202020204" pitchFamily="34" charset="0"/>
          </a:endParaRPr>
        </a:p>
      </dgm:t>
    </dgm:pt>
    <dgm:pt modelId="{FCFE3B5D-E887-40A4-8A9A-77962ECD15BF}" type="parTrans" cxnId="{5AFB37D9-9B0F-4C2F-8748-C4B1A1D14EEF}">
      <dgm:prSet/>
      <dgm:spPr/>
      <dgm:t>
        <a:bodyPr/>
        <a:lstStyle/>
        <a:p>
          <a:endParaRPr lang="en-GB"/>
        </a:p>
      </dgm:t>
    </dgm:pt>
    <dgm:pt modelId="{F9139804-F3AF-4ADA-BC84-04A3540DBA79}" type="sibTrans" cxnId="{5AFB37D9-9B0F-4C2F-8748-C4B1A1D14EEF}">
      <dgm:prSet/>
      <dgm:spPr/>
      <dgm:t>
        <a:bodyPr/>
        <a:lstStyle/>
        <a:p>
          <a:endParaRPr lang="en-GB"/>
        </a:p>
      </dgm:t>
    </dgm:pt>
    <dgm:pt modelId="{B88C6111-1DC7-4A41-9F0D-60DD93C2E33B}">
      <dgm:prSet phldrT="[Text]" custT="1"/>
      <dgm:spPr/>
      <dgm:t>
        <a:bodyPr/>
        <a:lstStyle/>
        <a:p>
          <a:r>
            <a:rPr lang="en-GB" altLang="en-US" sz="1600" dirty="0" smtClean="0">
              <a:latin typeface="Arial" panose="020B0604020202020204" pitchFamily="34" charset="0"/>
              <a:cs typeface="Arial" panose="020B0604020202020204" pitchFamily="34" charset="0"/>
            </a:rPr>
            <a:t>Right to information, with the aim to promote transparency, accountability and good governance</a:t>
          </a:r>
          <a:endParaRPr lang="en-GB" sz="1600" dirty="0"/>
        </a:p>
      </dgm:t>
    </dgm:pt>
    <dgm:pt modelId="{6BEF0D85-1652-453A-8C94-F8294BB5ED9D}" type="parTrans" cxnId="{C3BA707D-3454-4E4B-AAC7-C047F4DE34E9}">
      <dgm:prSet/>
      <dgm:spPr/>
      <dgm:t>
        <a:bodyPr/>
        <a:lstStyle/>
        <a:p>
          <a:endParaRPr lang="en-GB"/>
        </a:p>
      </dgm:t>
    </dgm:pt>
    <dgm:pt modelId="{FC93AF9B-D94B-4AC7-87BC-5E0B9ABEBA30}" type="sibTrans" cxnId="{C3BA707D-3454-4E4B-AAC7-C047F4DE34E9}">
      <dgm:prSet/>
      <dgm:spPr/>
      <dgm:t>
        <a:bodyPr/>
        <a:lstStyle/>
        <a:p>
          <a:endParaRPr lang="en-GB"/>
        </a:p>
      </dgm:t>
    </dgm:pt>
    <dgm:pt modelId="{6CB01D3D-5F62-4F9B-A7BE-978B331B30C1}">
      <dgm:prSet phldrT="[Text]"/>
      <dgm:spPr/>
      <dgm:t>
        <a:bodyPr/>
        <a:lstStyle/>
        <a:p>
          <a:r>
            <a:rPr lang="en-GB" altLang="en-US" sz="1800" b="1" dirty="0" smtClean="0">
              <a:latin typeface="Arial" charset="0"/>
              <a:cs typeface="Arial" charset="0"/>
            </a:rPr>
            <a:t>Community Radio Policy 2008 and National Strategy for Implementation</a:t>
          </a:r>
          <a:endParaRPr lang="en-GB" sz="1800" dirty="0"/>
        </a:p>
      </dgm:t>
    </dgm:pt>
    <dgm:pt modelId="{59EBE6E5-3BAA-4B22-B4EB-8C5E70FBD18E}" type="parTrans" cxnId="{B20BFC98-F37E-4E5B-A70D-6723287ED9F4}">
      <dgm:prSet/>
      <dgm:spPr/>
      <dgm:t>
        <a:bodyPr/>
        <a:lstStyle/>
        <a:p>
          <a:endParaRPr lang="en-GB"/>
        </a:p>
      </dgm:t>
    </dgm:pt>
    <dgm:pt modelId="{A5E94007-4988-4930-9ED9-C0DC127D4BA4}" type="sibTrans" cxnId="{B20BFC98-F37E-4E5B-A70D-6723287ED9F4}">
      <dgm:prSet/>
      <dgm:spPr/>
      <dgm:t>
        <a:bodyPr/>
        <a:lstStyle/>
        <a:p>
          <a:endParaRPr lang="en-GB"/>
        </a:p>
      </dgm:t>
    </dgm:pt>
    <dgm:pt modelId="{28A078F3-0A90-4BDB-869D-71699B247FDD}">
      <dgm:prSet phldrT="[Text]" custT="1"/>
      <dgm:spPr/>
      <dgm:t>
        <a:bodyPr/>
        <a:lstStyle/>
        <a:p>
          <a:r>
            <a:rPr lang="en-GB" altLang="en-US" sz="1600" dirty="0" smtClean="0">
              <a:latin typeface="Arial" panose="020B0604020202020204" pitchFamily="34" charset="0"/>
              <a:cs typeface="Arial" panose="020B0604020202020204" pitchFamily="34" charset="0"/>
            </a:rPr>
            <a:t>CR as a platform for </a:t>
          </a:r>
          <a:r>
            <a:rPr lang="en-GB" sz="1600" dirty="0" smtClean="0">
              <a:latin typeface="Arial" panose="020B0604020202020204" pitchFamily="34" charset="0"/>
              <a:cs typeface="Arial" panose="020B0604020202020204" pitchFamily="34" charset="0"/>
            </a:rPr>
            <a:t>community-driven communication, mobilization and channelling of communities’ ideas, initiatives, and resources</a:t>
          </a:r>
          <a:endParaRPr lang="en-GB" sz="1600" dirty="0"/>
        </a:p>
      </dgm:t>
    </dgm:pt>
    <dgm:pt modelId="{FFE514E4-5CBA-4C6D-8FCD-DDBAD9C1F110}" type="parTrans" cxnId="{31974E9D-54B9-497B-B8F4-23021DFC5D6D}">
      <dgm:prSet/>
      <dgm:spPr/>
      <dgm:t>
        <a:bodyPr/>
        <a:lstStyle/>
        <a:p>
          <a:endParaRPr lang="en-GB"/>
        </a:p>
      </dgm:t>
    </dgm:pt>
    <dgm:pt modelId="{BBD295CE-CE11-4A17-A44F-9FD5A0615E23}" type="sibTrans" cxnId="{31974E9D-54B9-497B-B8F4-23021DFC5D6D}">
      <dgm:prSet/>
      <dgm:spPr/>
      <dgm:t>
        <a:bodyPr/>
        <a:lstStyle/>
        <a:p>
          <a:endParaRPr lang="en-GB"/>
        </a:p>
      </dgm:t>
    </dgm:pt>
    <dgm:pt modelId="{40364937-4D78-4985-B566-3BA6C2161196}">
      <dgm:prSet phldrT="[Text]" custT="1"/>
      <dgm:spPr/>
      <dgm:t>
        <a:bodyPr/>
        <a:lstStyle/>
        <a:p>
          <a:r>
            <a:rPr lang="en-GB" altLang="en-US" sz="1600" dirty="0" smtClean="0">
              <a:latin typeface="Arial" panose="020B0604020202020204" pitchFamily="34" charset="0"/>
              <a:cs typeface="Arial" panose="020B0604020202020204" pitchFamily="34" charset="0"/>
            </a:rPr>
            <a:t>Provisions for community participation and inclusion of disadvantaged groups in management, programming, content and broadcasting</a:t>
          </a:r>
          <a:endParaRPr lang="en-GB" sz="1600" dirty="0"/>
        </a:p>
      </dgm:t>
    </dgm:pt>
    <dgm:pt modelId="{7AA343B8-6EBF-49A7-8D96-F698538F887E}" type="parTrans" cxnId="{2D529C08-693B-4467-8CE6-8DCEC3D9A70B}">
      <dgm:prSet/>
      <dgm:spPr/>
      <dgm:t>
        <a:bodyPr/>
        <a:lstStyle/>
        <a:p>
          <a:endParaRPr lang="en-GB"/>
        </a:p>
      </dgm:t>
    </dgm:pt>
    <dgm:pt modelId="{C01F7BCB-72D9-4B5A-83C1-EC52C2E22314}" type="sibTrans" cxnId="{2D529C08-693B-4467-8CE6-8DCEC3D9A70B}">
      <dgm:prSet/>
      <dgm:spPr/>
      <dgm:t>
        <a:bodyPr/>
        <a:lstStyle/>
        <a:p>
          <a:endParaRPr lang="en-GB"/>
        </a:p>
      </dgm:t>
    </dgm:pt>
    <dgm:pt modelId="{CE694FCB-A1A5-45C4-8C5A-92B8A276AA0B}">
      <dgm:prSet phldrT="[Text]" custT="1"/>
      <dgm:spPr/>
      <dgm:t>
        <a:bodyPr/>
        <a:lstStyle/>
        <a:p>
          <a:r>
            <a:rPr lang="en-GB" altLang="en-US" sz="1600" dirty="0" smtClean="0">
              <a:latin typeface="Arial" panose="020B0604020202020204" pitchFamily="34" charset="0"/>
              <a:cs typeface="Arial" panose="020B0604020202020204" pitchFamily="34" charset="0"/>
            </a:rPr>
            <a:t>Articles on information disclosure and complaints mechanisms</a:t>
          </a:r>
          <a:endParaRPr lang="en-GB" sz="1600" dirty="0"/>
        </a:p>
      </dgm:t>
    </dgm:pt>
    <dgm:pt modelId="{43F6C2D6-C9BB-4DA2-8746-69BB6D27BDEA}" type="parTrans" cxnId="{0D2EC006-1DEC-47A4-9D50-76F68009F46F}">
      <dgm:prSet/>
      <dgm:spPr/>
      <dgm:t>
        <a:bodyPr/>
        <a:lstStyle/>
        <a:p>
          <a:endParaRPr lang="en-GB"/>
        </a:p>
      </dgm:t>
    </dgm:pt>
    <dgm:pt modelId="{43A4EFC8-2D3A-4CEA-8265-474189DE0C90}" type="sibTrans" cxnId="{0D2EC006-1DEC-47A4-9D50-76F68009F46F}">
      <dgm:prSet/>
      <dgm:spPr/>
      <dgm:t>
        <a:bodyPr/>
        <a:lstStyle/>
        <a:p>
          <a:endParaRPr lang="en-GB"/>
        </a:p>
      </dgm:t>
    </dgm:pt>
    <dgm:pt modelId="{77575D79-15D7-4176-9FA1-AB0812903527}">
      <dgm:prSet phldrT="[Text]" custT="1"/>
      <dgm:spPr/>
      <dgm:t>
        <a:bodyPr/>
        <a:lstStyle/>
        <a:p>
          <a:r>
            <a:rPr lang="en-GB" altLang="en-US" sz="1600" dirty="0" smtClean="0">
              <a:latin typeface="Arial" panose="020B0604020202020204" pitchFamily="34" charset="0"/>
              <a:cs typeface="Arial" panose="020B0604020202020204" pitchFamily="34" charset="0"/>
            </a:rPr>
            <a:t>Empowered citizens by enabling access to information, services and entitlements – improve lives and livelihoods and ultimately hold local governments to account</a:t>
          </a:r>
          <a:endParaRPr lang="en-GB" sz="1600" dirty="0"/>
        </a:p>
      </dgm:t>
    </dgm:pt>
    <dgm:pt modelId="{982AB3FD-0EB4-40B1-A34F-E3AB52B17F3F}" type="parTrans" cxnId="{A38184D2-5E5F-4CB9-8360-9E453394C385}">
      <dgm:prSet/>
      <dgm:spPr/>
      <dgm:t>
        <a:bodyPr/>
        <a:lstStyle/>
        <a:p>
          <a:endParaRPr lang="en-GB"/>
        </a:p>
      </dgm:t>
    </dgm:pt>
    <dgm:pt modelId="{C2FCFB83-1DE4-495C-B756-755082C6D501}" type="sibTrans" cxnId="{A38184D2-5E5F-4CB9-8360-9E453394C385}">
      <dgm:prSet/>
      <dgm:spPr/>
      <dgm:t>
        <a:bodyPr/>
        <a:lstStyle/>
        <a:p>
          <a:endParaRPr lang="en-GB"/>
        </a:p>
      </dgm:t>
    </dgm:pt>
    <dgm:pt modelId="{53DD7547-B75B-4116-BC35-7B8300F088D4}">
      <dgm:prSet phldrT="[Text]" custT="1"/>
      <dgm:spPr/>
      <dgm:t>
        <a:bodyPr/>
        <a:lstStyle/>
        <a:p>
          <a:r>
            <a:rPr lang="en-GB" altLang="en-US" sz="1600" dirty="0" smtClean="0">
              <a:latin typeface="Arial" panose="020B0604020202020204" pitchFamily="34" charset="0"/>
              <a:cs typeface="Arial" panose="020B0604020202020204" pitchFamily="34" charset="0"/>
            </a:rPr>
            <a:t>Specific roles and responsibilities for national and local committees to oversee implementation</a:t>
          </a:r>
          <a:endParaRPr lang="en-GB" sz="1600" dirty="0"/>
        </a:p>
      </dgm:t>
    </dgm:pt>
    <dgm:pt modelId="{3E04A67C-3814-4934-85B9-50BC00B3EB21}" type="parTrans" cxnId="{CC476EC3-F828-4F21-A48F-5C723635A813}">
      <dgm:prSet/>
      <dgm:spPr/>
      <dgm:t>
        <a:bodyPr/>
        <a:lstStyle/>
        <a:p>
          <a:endParaRPr lang="en-GB"/>
        </a:p>
      </dgm:t>
    </dgm:pt>
    <dgm:pt modelId="{C5EC8951-0BC8-468D-A92D-AD48D6BC0C3D}" type="sibTrans" cxnId="{CC476EC3-F828-4F21-A48F-5C723635A813}">
      <dgm:prSet/>
      <dgm:spPr/>
      <dgm:t>
        <a:bodyPr/>
        <a:lstStyle/>
        <a:p>
          <a:endParaRPr lang="en-GB"/>
        </a:p>
      </dgm:t>
    </dgm:pt>
    <dgm:pt modelId="{EE2C4A3F-F4F0-43EE-BF6D-4B1BD5E3A82A}" type="pres">
      <dgm:prSet presAssocID="{EAF1155F-BBAE-4DDE-B1A1-FA970D06436D}" presName="linear" presStyleCnt="0">
        <dgm:presLayoutVars>
          <dgm:dir/>
          <dgm:resizeHandles val="exact"/>
        </dgm:presLayoutVars>
      </dgm:prSet>
      <dgm:spPr/>
      <dgm:t>
        <a:bodyPr/>
        <a:lstStyle/>
        <a:p>
          <a:endParaRPr lang="en-GB"/>
        </a:p>
      </dgm:t>
    </dgm:pt>
    <dgm:pt modelId="{B4119591-2B21-49BE-8552-F4800E9F0A8F}" type="pres">
      <dgm:prSet presAssocID="{A196EEF7-0898-4234-84B1-4562F3AA2CF4}" presName="comp" presStyleCnt="0"/>
      <dgm:spPr/>
    </dgm:pt>
    <dgm:pt modelId="{AEF88AC0-7CA0-40F4-BE07-E7AEA6448A95}" type="pres">
      <dgm:prSet presAssocID="{A196EEF7-0898-4234-84B1-4562F3AA2CF4}" presName="box" presStyleLbl="node1" presStyleIdx="0" presStyleCnt="2"/>
      <dgm:spPr/>
      <dgm:t>
        <a:bodyPr/>
        <a:lstStyle/>
        <a:p>
          <a:endParaRPr lang="en-GB"/>
        </a:p>
      </dgm:t>
    </dgm:pt>
    <dgm:pt modelId="{85137AB8-1231-4E32-897F-088F39C3AACB}" type="pres">
      <dgm:prSet presAssocID="{A196EEF7-0898-4234-84B1-4562F3AA2CF4}" presName="img" presStyleLbl="fgImgPlace1" presStyleIdx="0" presStyleCnt="2"/>
      <dgm:spPr/>
    </dgm:pt>
    <dgm:pt modelId="{DFA347EE-8C93-46D2-A18F-59A16E0733B9}" type="pres">
      <dgm:prSet presAssocID="{A196EEF7-0898-4234-84B1-4562F3AA2CF4}" presName="text" presStyleLbl="node1" presStyleIdx="0" presStyleCnt="2">
        <dgm:presLayoutVars>
          <dgm:bulletEnabled val="1"/>
        </dgm:presLayoutVars>
      </dgm:prSet>
      <dgm:spPr/>
      <dgm:t>
        <a:bodyPr/>
        <a:lstStyle/>
        <a:p>
          <a:endParaRPr lang="en-GB"/>
        </a:p>
      </dgm:t>
    </dgm:pt>
    <dgm:pt modelId="{662C8F00-42E8-4BEA-86CD-199D2E570C84}" type="pres">
      <dgm:prSet presAssocID="{F9139804-F3AF-4ADA-BC84-04A3540DBA79}" presName="spacer" presStyleCnt="0"/>
      <dgm:spPr/>
    </dgm:pt>
    <dgm:pt modelId="{F7BA4944-F322-41F3-A48C-1A96C5A20D26}" type="pres">
      <dgm:prSet presAssocID="{6CB01D3D-5F62-4F9B-A7BE-978B331B30C1}" presName="comp" presStyleCnt="0"/>
      <dgm:spPr/>
    </dgm:pt>
    <dgm:pt modelId="{248F2218-22BF-4F39-8A0F-604DEB2572E4}" type="pres">
      <dgm:prSet presAssocID="{6CB01D3D-5F62-4F9B-A7BE-978B331B30C1}" presName="box" presStyleLbl="node1" presStyleIdx="1" presStyleCnt="2"/>
      <dgm:spPr/>
      <dgm:t>
        <a:bodyPr/>
        <a:lstStyle/>
        <a:p>
          <a:endParaRPr lang="en-GB"/>
        </a:p>
      </dgm:t>
    </dgm:pt>
    <dgm:pt modelId="{CAC8B40A-978C-43FE-9B3E-A2CFAD522076}" type="pres">
      <dgm:prSet presAssocID="{6CB01D3D-5F62-4F9B-A7BE-978B331B30C1}" presName="img" presStyleLbl="fgImgPlace1" presStyleIdx="1" presStyleCnt="2"/>
      <dgm:spPr/>
    </dgm:pt>
    <dgm:pt modelId="{F1666727-5F69-4A93-BFB8-36969100830E}" type="pres">
      <dgm:prSet presAssocID="{6CB01D3D-5F62-4F9B-A7BE-978B331B30C1}" presName="text" presStyleLbl="node1" presStyleIdx="1" presStyleCnt="2">
        <dgm:presLayoutVars>
          <dgm:bulletEnabled val="1"/>
        </dgm:presLayoutVars>
      </dgm:prSet>
      <dgm:spPr/>
      <dgm:t>
        <a:bodyPr/>
        <a:lstStyle/>
        <a:p>
          <a:endParaRPr lang="en-GB"/>
        </a:p>
      </dgm:t>
    </dgm:pt>
  </dgm:ptLst>
  <dgm:cxnLst>
    <dgm:cxn modelId="{CC476EC3-F828-4F21-A48F-5C723635A813}" srcId="{6CB01D3D-5F62-4F9B-A7BE-978B331B30C1}" destId="{53DD7547-B75B-4116-BC35-7B8300F088D4}" srcOrd="2" destOrd="0" parTransId="{3E04A67C-3814-4934-85B9-50BC00B3EB21}" sibTransId="{C5EC8951-0BC8-468D-A92D-AD48D6BC0C3D}"/>
    <dgm:cxn modelId="{0D2EC006-1DEC-47A4-9D50-76F68009F46F}" srcId="{A196EEF7-0898-4234-84B1-4562F3AA2CF4}" destId="{CE694FCB-A1A5-45C4-8C5A-92B8A276AA0B}" srcOrd="1" destOrd="0" parTransId="{43F6C2D6-C9BB-4DA2-8746-69BB6D27BDEA}" sibTransId="{43A4EFC8-2D3A-4CEA-8265-474189DE0C90}"/>
    <dgm:cxn modelId="{5AFB37D9-9B0F-4C2F-8748-C4B1A1D14EEF}" srcId="{EAF1155F-BBAE-4DDE-B1A1-FA970D06436D}" destId="{A196EEF7-0898-4234-84B1-4562F3AA2CF4}" srcOrd="0" destOrd="0" parTransId="{FCFE3B5D-E887-40A4-8A9A-77962ECD15BF}" sibTransId="{F9139804-F3AF-4ADA-BC84-04A3540DBA79}"/>
    <dgm:cxn modelId="{6167179E-A668-4A8A-9141-72F21DAB4D77}" type="presOf" srcId="{77575D79-15D7-4176-9FA1-AB0812903527}" destId="{DFA347EE-8C93-46D2-A18F-59A16E0733B9}" srcOrd="1" destOrd="3" presId="urn:microsoft.com/office/officeart/2005/8/layout/vList4"/>
    <dgm:cxn modelId="{1694DD76-3DE8-4361-932F-C19F30A42091}" type="presOf" srcId="{B88C6111-1DC7-4A41-9F0D-60DD93C2E33B}" destId="{DFA347EE-8C93-46D2-A18F-59A16E0733B9}" srcOrd="1" destOrd="1" presId="urn:microsoft.com/office/officeart/2005/8/layout/vList4"/>
    <dgm:cxn modelId="{7CA1C008-B3B8-42A7-8731-51926E98FB0A}" type="presOf" srcId="{B88C6111-1DC7-4A41-9F0D-60DD93C2E33B}" destId="{AEF88AC0-7CA0-40F4-BE07-E7AEA6448A95}" srcOrd="0" destOrd="1" presId="urn:microsoft.com/office/officeart/2005/8/layout/vList4"/>
    <dgm:cxn modelId="{2D529C08-693B-4467-8CE6-8DCEC3D9A70B}" srcId="{6CB01D3D-5F62-4F9B-A7BE-978B331B30C1}" destId="{40364937-4D78-4985-B566-3BA6C2161196}" srcOrd="1" destOrd="0" parTransId="{7AA343B8-6EBF-49A7-8D96-F698538F887E}" sibTransId="{C01F7BCB-72D9-4B5A-83C1-EC52C2E22314}"/>
    <dgm:cxn modelId="{E82A75FD-D76B-4F53-9452-2388D56AE23C}" type="presOf" srcId="{CE694FCB-A1A5-45C4-8C5A-92B8A276AA0B}" destId="{DFA347EE-8C93-46D2-A18F-59A16E0733B9}" srcOrd="1" destOrd="2" presId="urn:microsoft.com/office/officeart/2005/8/layout/vList4"/>
    <dgm:cxn modelId="{3ECDE336-1C6E-4078-8C87-31EB2B1EF650}" type="presOf" srcId="{EAF1155F-BBAE-4DDE-B1A1-FA970D06436D}" destId="{EE2C4A3F-F4F0-43EE-BF6D-4B1BD5E3A82A}" srcOrd="0" destOrd="0" presId="urn:microsoft.com/office/officeart/2005/8/layout/vList4"/>
    <dgm:cxn modelId="{9DB07AA3-B24A-4ABE-AADF-A017A345E963}" type="presOf" srcId="{40364937-4D78-4985-B566-3BA6C2161196}" destId="{248F2218-22BF-4F39-8A0F-604DEB2572E4}" srcOrd="0" destOrd="2" presId="urn:microsoft.com/office/officeart/2005/8/layout/vList4"/>
    <dgm:cxn modelId="{5897B8DE-69B9-40F1-8ACE-CC3F3787E64F}" type="presOf" srcId="{28A078F3-0A90-4BDB-869D-71699B247FDD}" destId="{248F2218-22BF-4F39-8A0F-604DEB2572E4}" srcOrd="0" destOrd="1" presId="urn:microsoft.com/office/officeart/2005/8/layout/vList4"/>
    <dgm:cxn modelId="{471CC051-C3A9-4D69-8C96-6D9BCCA85FC9}" type="presOf" srcId="{40364937-4D78-4985-B566-3BA6C2161196}" destId="{F1666727-5F69-4A93-BFB8-36969100830E}" srcOrd="1" destOrd="2" presId="urn:microsoft.com/office/officeart/2005/8/layout/vList4"/>
    <dgm:cxn modelId="{A38184D2-5E5F-4CB9-8360-9E453394C385}" srcId="{A196EEF7-0898-4234-84B1-4562F3AA2CF4}" destId="{77575D79-15D7-4176-9FA1-AB0812903527}" srcOrd="2" destOrd="0" parTransId="{982AB3FD-0EB4-40B1-A34F-E3AB52B17F3F}" sibTransId="{C2FCFB83-1DE4-495C-B756-755082C6D501}"/>
    <dgm:cxn modelId="{71EB6EA0-1C21-4AB8-8207-BFFAC2E775CC}" type="presOf" srcId="{6CB01D3D-5F62-4F9B-A7BE-978B331B30C1}" destId="{F1666727-5F69-4A93-BFB8-36969100830E}" srcOrd="1" destOrd="0" presId="urn:microsoft.com/office/officeart/2005/8/layout/vList4"/>
    <dgm:cxn modelId="{0E6B015C-40C0-46FB-A2B1-C4BA3429BCC6}" type="presOf" srcId="{53DD7547-B75B-4116-BC35-7B8300F088D4}" destId="{248F2218-22BF-4F39-8A0F-604DEB2572E4}" srcOrd="0" destOrd="3" presId="urn:microsoft.com/office/officeart/2005/8/layout/vList4"/>
    <dgm:cxn modelId="{DFA40BB4-5F1B-4B9C-AB67-D71A170074AA}" type="presOf" srcId="{28A078F3-0A90-4BDB-869D-71699B247FDD}" destId="{F1666727-5F69-4A93-BFB8-36969100830E}" srcOrd="1" destOrd="1" presId="urn:microsoft.com/office/officeart/2005/8/layout/vList4"/>
    <dgm:cxn modelId="{374FFE32-29CE-4049-8C5D-B4502A0B8156}" type="presOf" srcId="{A196EEF7-0898-4234-84B1-4562F3AA2CF4}" destId="{DFA347EE-8C93-46D2-A18F-59A16E0733B9}" srcOrd="1" destOrd="0" presId="urn:microsoft.com/office/officeart/2005/8/layout/vList4"/>
    <dgm:cxn modelId="{E12BC643-D727-40A8-B3F3-DA9591FC7D77}" type="presOf" srcId="{53DD7547-B75B-4116-BC35-7B8300F088D4}" destId="{F1666727-5F69-4A93-BFB8-36969100830E}" srcOrd="1" destOrd="3" presId="urn:microsoft.com/office/officeart/2005/8/layout/vList4"/>
    <dgm:cxn modelId="{9912311D-B2C9-404D-B53E-BC1BCDF54DFF}" type="presOf" srcId="{6CB01D3D-5F62-4F9B-A7BE-978B331B30C1}" destId="{248F2218-22BF-4F39-8A0F-604DEB2572E4}" srcOrd="0" destOrd="0" presId="urn:microsoft.com/office/officeart/2005/8/layout/vList4"/>
    <dgm:cxn modelId="{00CCD69C-D491-42FC-84AC-F85BFFC32453}" type="presOf" srcId="{CE694FCB-A1A5-45C4-8C5A-92B8A276AA0B}" destId="{AEF88AC0-7CA0-40F4-BE07-E7AEA6448A95}" srcOrd="0" destOrd="2" presId="urn:microsoft.com/office/officeart/2005/8/layout/vList4"/>
    <dgm:cxn modelId="{B20BFC98-F37E-4E5B-A70D-6723287ED9F4}" srcId="{EAF1155F-BBAE-4DDE-B1A1-FA970D06436D}" destId="{6CB01D3D-5F62-4F9B-A7BE-978B331B30C1}" srcOrd="1" destOrd="0" parTransId="{59EBE6E5-3BAA-4B22-B4EB-8C5E70FBD18E}" sibTransId="{A5E94007-4988-4930-9ED9-C0DC127D4BA4}"/>
    <dgm:cxn modelId="{C3BA707D-3454-4E4B-AAC7-C047F4DE34E9}" srcId="{A196EEF7-0898-4234-84B1-4562F3AA2CF4}" destId="{B88C6111-1DC7-4A41-9F0D-60DD93C2E33B}" srcOrd="0" destOrd="0" parTransId="{6BEF0D85-1652-453A-8C94-F8294BB5ED9D}" sibTransId="{FC93AF9B-D94B-4AC7-87BC-5E0B9ABEBA30}"/>
    <dgm:cxn modelId="{BFE10DFF-B821-4AE4-B6E1-8D537C73CA07}" type="presOf" srcId="{77575D79-15D7-4176-9FA1-AB0812903527}" destId="{AEF88AC0-7CA0-40F4-BE07-E7AEA6448A95}" srcOrd="0" destOrd="3" presId="urn:microsoft.com/office/officeart/2005/8/layout/vList4"/>
    <dgm:cxn modelId="{CD869441-2EE7-45BA-A83D-823310A0EB48}" type="presOf" srcId="{A196EEF7-0898-4234-84B1-4562F3AA2CF4}" destId="{AEF88AC0-7CA0-40F4-BE07-E7AEA6448A95}" srcOrd="0" destOrd="0" presId="urn:microsoft.com/office/officeart/2005/8/layout/vList4"/>
    <dgm:cxn modelId="{31974E9D-54B9-497B-B8F4-23021DFC5D6D}" srcId="{6CB01D3D-5F62-4F9B-A7BE-978B331B30C1}" destId="{28A078F3-0A90-4BDB-869D-71699B247FDD}" srcOrd="0" destOrd="0" parTransId="{FFE514E4-5CBA-4C6D-8FCD-DDBAD9C1F110}" sibTransId="{BBD295CE-CE11-4A17-A44F-9FD5A0615E23}"/>
    <dgm:cxn modelId="{5F3CDA11-393A-4442-A0DF-5874B07B148D}" type="presParOf" srcId="{EE2C4A3F-F4F0-43EE-BF6D-4B1BD5E3A82A}" destId="{B4119591-2B21-49BE-8552-F4800E9F0A8F}" srcOrd="0" destOrd="0" presId="urn:microsoft.com/office/officeart/2005/8/layout/vList4"/>
    <dgm:cxn modelId="{2CB511C4-5E17-4B3A-95D5-CB03C01224B9}" type="presParOf" srcId="{B4119591-2B21-49BE-8552-F4800E9F0A8F}" destId="{AEF88AC0-7CA0-40F4-BE07-E7AEA6448A95}" srcOrd="0" destOrd="0" presId="urn:microsoft.com/office/officeart/2005/8/layout/vList4"/>
    <dgm:cxn modelId="{632957EC-6FD0-4922-8B6C-F55DE6962D0F}" type="presParOf" srcId="{B4119591-2B21-49BE-8552-F4800E9F0A8F}" destId="{85137AB8-1231-4E32-897F-088F39C3AACB}" srcOrd="1" destOrd="0" presId="urn:microsoft.com/office/officeart/2005/8/layout/vList4"/>
    <dgm:cxn modelId="{A77E7140-2780-4522-BFE5-61B23C8E7F34}" type="presParOf" srcId="{B4119591-2B21-49BE-8552-F4800E9F0A8F}" destId="{DFA347EE-8C93-46D2-A18F-59A16E0733B9}" srcOrd="2" destOrd="0" presId="urn:microsoft.com/office/officeart/2005/8/layout/vList4"/>
    <dgm:cxn modelId="{541B3BF7-35EC-46A4-AFFB-84EF8BA25D8E}" type="presParOf" srcId="{EE2C4A3F-F4F0-43EE-BF6D-4B1BD5E3A82A}" destId="{662C8F00-42E8-4BEA-86CD-199D2E570C84}" srcOrd="1" destOrd="0" presId="urn:microsoft.com/office/officeart/2005/8/layout/vList4"/>
    <dgm:cxn modelId="{45DC9D0E-CDFC-48D1-B937-0CCCD33E52FD}" type="presParOf" srcId="{EE2C4A3F-F4F0-43EE-BF6D-4B1BD5E3A82A}" destId="{F7BA4944-F322-41F3-A48C-1A96C5A20D26}" srcOrd="2" destOrd="0" presId="urn:microsoft.com/office/officeart/2005/8/layout/vList4"/>
    <dgm:cxn modelId="{479F8523-9031-453C-B2B2-CA54B9C0F27F}" type="presParOf" srcId="{F7BA4944-F322-41F3-A48C-1A96C5A20D26}" destId="{248F2218-22BF-4F39-8A0F-604DEB2572E4}" srcOrd="0" destOrd="0" presId="urn:microsoft.com/office/officeart/2005/8/layout/vList4"/>
    <dgm:cxn modelId="{3E089817-4B6A-4635-BC6D-8DE06434FBC0}" type="presParOf" srcId="{F7BA4944-F322-41F3-A48C-1A96C5A20D26}" destId="{CAC8B40A-978C-43FE-9B3E-A2CFAD522076}" srcOrd="1" destOrd="0" presId="urn:microsoft.com/office/officeart/2005/8/layout/vList4"/>
    <dgm:cxn modelId="{372CD9C4-7774-4BCB-9374-AC61C83903E0}" type="presParOf" srcId="{F7BA4944-F322-41F3-A48C-1A96C5A20D26}" destId="{F1666727-5F69-4A93-BFB8-36969100830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3B616-F47C-4CE0-A36B-8EFF77A1D248}">
      <dsp:nvSpPr>
        <dsp:cNvPr id="0" name=""/>
        <dsp:cNvSpPr/>
      </dsp:nvSpPr>
      <dsp:spPr>
        <a:xfrm>
          <a:off x="1138153" y="0"/>
          <a:ext cx="7045503" cy="965076"/>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1800" kern="1200" dirty="0" smtClean="0">
              <a:latin typeface="Arial" panose="020B0604020202020204" pitchFamily="34" charset="0"/>
              <a:cs typeface="Arial" panose="020B0604020202020204" pitchFamily="34" charset="0"/>
            </a:rPr>
            <a:t> Requires empowerment and inclusive, accessible and non-discriminatory participation in order to be efficient and effective. </a:t>
          </a:r>
        </a:p>
      </dsp:txBody>
      <dsp:txXfrm>
        <a:off x="1138153" y="120635"/>
        <a:ext cx="6683600" cy="723807"/>
      </dsp:txXfrm>
    </dsp:sp>
    <dsp:sp modelId="{4EF47BBB-1A88-47C5-84EB-B0A11BC497D3}">
      <dsp:nvSpPr>
        <dsp:cNvPr id="0" name=""/>
        <dsp:cNvSpPr/>
      </dsp:nvSpPr>
      <dsp:spPr>
        <a:xfrm>
          <a:off x="0" y="0"/>
          <a:ext cx="1114112" cy="9650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What</a:t>
          </a:r>
          <a:endParaRPr lang="en-GB" sz="2000" b="1" kern="1200" dirty="0">
            <a:latin typeface="Arial" panose="020B0604020202020204" pitchFamily="34" charset="0"/>
            <a:cs typeface="Arial" panose="020B0604020202020204" pitchFamily="34" charset="0"/>
          </a:endParaRPr>
        </a:p>
      </dsp:txBody>
      <dsp:txXfrm>
        <a:off x="47111" y="47111"/>
        <a:ext cx="1019890" cy="870854"/>
      </dsp:txXfrm>
    </dsp:sp>
    <dsp:sp modelId="{3F1E604C-4CD9-4926-8ECA-7B47C8132DF5}">
      <dsp:nvSpPr>
        <dsp:cNvPr id="0" name=""/>
        <dsp:cNvSpPr/>
      </dsp:nvSpPr>
      <dsp:spPr>
        <a:xfrm>
          <a:off x="1138153" y="1061583"/>
          <a:ext cx="7045503" cy="965076"/>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Arial" panose="020B0604020202020204" pitchFamily="34" charset="0"/>
              <a:cs typeface="Arial" panose="020B0604020202020204" pitchFamily="34" charset="0"/>
            </a:rPr>
            <a:t>Stakeholders such as women, youth, vulnerable groups, civil society organisations, Red Cross Red Crescent, governments, media, private sector and academia</a:t>
          </a:r>
          <a:endParaRPr lang="en-GB" sz="1800" kern="1200" dirty="0"/>
        </a:p>
      </dsp:txBody>
      <dsp:txXfrm>
        <a:off x="1138153" y="1182218"/>
        <a:ext cx="6683600" cy="723807"/>
      </dsp:txXfrm>
    </dsp:sp>
    <dsp:sp modelId="{5133936A-BFDE-4BC9-A8E2-2F1D63150C2A}">
      <dsp:nvSpPr>
        <dsp:cNvPr id="0" name=""/>
        <dsp:cNvSpPr/>
      </dsp:nvSpPr>
      <dsp:spPr>
        <a:xfrm>
          <a:off x="0" y="1061583"/>
          <a:ext cx="1114112" cy="96507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Who</a:t>
          </a:r>
          <a:endParaRPr lang="en-GB" sz="2000" b="1" kern="1200" dirty="0">
            <a:latin typeface="Arial" panose="020B0604020202020204" pitchFamily="34" charset="0"/>
            <a:cs typeface="Arial" panose="020B0604020202020204" pitchFamily="34" charset="0"/>
          </a:endParaRPr>
        </a:p>
      </dsp:txBody>
      <dsp:txXfrm>
        <a:off x="47111" y="1108694"/>
        <a:ext cx="1019890" cy="870854"/>
      </dsp:txXfrm>
    </dsp:sp>
    <dsp:sp modelId="{A355524F-469A-4D69-8AF7-4DE96C6013C9}">
      <dsp:nvSpPr>
        <dsp:cNvPr id="0" name=""/>
        <dsp:cNvSpPr/>
      </dsp:nvSpPr>
      <dsp:spPr>
        <a:xfrm>
          <a:off x="1138153" y="2123167"/>
          <a:ext cx="7045503" cy="965076"/>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Arial" panose="020B0604020202020204" pitchFamily="34" charset="0"/>
              <a:cs typeface="Arial" panose="020B0604020202020204" pitchFamily="34" charset="0"/>
            </a:rPr>
            <a:t>Encourage active participation in processes that contribute to decision-making, planning and implementation of policies and programmes at all levels</a:t>
          </a:r>
          <a:endParaRPr lang="en-GB" sz="1800" kern="1200" dirty="0">
            <a:latin typeface="Arial" panose="020B0604020202020204" pitchFamily="34" charset="0"/>
            <a:cs typeface="Arial" panose="020B0604020202020204" pitchFamily="34" charset="0"/>
          </a:endParaRPr>
        </a:p>
      </dsp:txBody>
      <dsp:txXfrm>
        <a:off x="1138153" y="2243802"/>
        <a:ext cx="6683600" cy="723807"/>
      </dsp:txXfrm>
    </dsp:sp>
    <dsp:sp modelId="{5B5C391F-D98C-4F43-9AB4-1334C14F0108}">
      <dsp:nvSpPr>
        <dsp:cNvPr id="0" name=""/>
        <dsp:cNvSpPr/>
      </dsp:nvSpPr>
      <dsp:spPr>
        <a:xfrm>
          <a:off x="0" y="2123167"/>
          <a:ext cx="1114112" cy="9650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How</a:t>
          </a:r>
          <a:endParaRPr lang="en-GB" sz="2000" b="1" kern="1200" dirty="0">
            <a:latin typeface="Arial" panose="020B0604020202020204" pitchFamily="34" charset="0"/>
            <a:cs typeface="Arial" panose="020B0604020202020204" pitchFamily="34" charset="0"/>
          </a:endParaRPr>
        </a:p>
      </dsp:txBody>
      <dsp:txXfrm>
        <a:off x="47111" y="2170278"/>
        <a:ext cx="1019890" cy="870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A88E7-59C1-4FD6-B1A3-9921A9F7B6E2}">
      <dsp:nvSpPr>
        <dsp:cNvPr id="0" name=""/>
        <dsp:cNvSpPr/>
      </dsp:nvSpPr>
      <dsp:spPr>
        <a:xfrm rot="5400000">
          <a:off x="3017339" y="-40318"/>
          <a:ext cx="1712855" cy="1797281"/>
        </a:xfrm>
        <a:prstGeom prst="hexagon">
          <a:avLst>
            <a:gd name="adj" fmla="val 25000"/>
            <a:gd name="vf" fmla="val 11547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Recognise potential of diverse resources and capacities</a:t>
          </a:r>
          <a:endParaRPr lang="en-GB" sz="1600" kern="1200" dirty="0">
            <a:latin typeface="Arial" panose="020B0604020202020204" pitchFamily="34" charset="0"/>
            <a:cs typeface="Arial" panose="020B0604020202020204" pitchFamily="34" charset="0"/>
          </a:endParaRPr>
        </a:p>
      </dsp:txBody>
      <dsp:txXfrm rot="-5400000">
        <a:off x="3274673" y="287371"/>
        <a:ext cx="1198187" cy="1141903"/>
      </dsp:txXfrm>
    </dsp:sp>
    <dsp:sp modelId="{D5A26A01-6485-4930-8E65-16927718DFC4}">
      <dsp:nvSpPr>
        <dsp:cNvPr id="0" name=""/>
        <dsp:cNvSpPr/>
      </dsp:nvSpPr>
      <dsp:spPr>
        <a:xfrm>
          <a:off x="5353229" y="344465"/>
          <a:ext cx="1911546" cy="1027713"/>
        </a:xfrm>
        <a:prstGeom prst="rect">
          <a:avLst/>
        </a:prstGeom>
        <a:noFill/>
        <a:ln>
          <a:noFill/>
        </a:ln>
        <a:effectLst/>
      </dsp:spPr>
      <dsp:style>
        <a:lnRef idx="0">
          <a:scrgbClr r="0" g="0" b="0"/>
        </a:lnRef>
        <a:fillRef idx="0">
          <a:scrgbClr r="0" g="0" b="0"/>
        </a:fillRef>
        <a:effectRef idx="0">
          <a:scrgbClr r="0" g="0" b="0"/>
        </a:effectRef>
        <a:fontRef idx="minor"/>
      </dsp:style>
    </dsp:sp>
    <dsp:sp modelId="{17041D2F-8284-4493-AD8E-19A39FF8C61D}">
      <dsp:nvSpPr>
        <dsp:cNvPr id="0" name=""/>
        <dsp:cNvSpPr/>
      </dsp:nvSpPr>
      <dsp:spPr>
        <a:xfrm rot="5400000">
          <a:off x="1132673" y="-40311"/>
          <a:ext cx="1712855" cy="1797266"/>
        </a:xfrm>
        <a:prstGeom prst="hexagon">
          <a:avLst>
            <a:gd name="adj" fmla="val 25000"/>
            <a:gd name="vf" fmla="val 115470"/>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Address local needs and context</a:t>
          </a:r>
          <a:endParaRPr lang="en-GB" sz="1600" kern="1200" dirty="0">
            <a:latin typeface="Arial" panose="020B0604020202020204" pitchFamily="34" charset="0"/>
            <a:cs typeface="Arial" panose="020B0604020202020204" pitchFamily="34" charset="0"/>
          </a:endParaRPr>
        </a:p>
      </dsp:txBody>
      <dsp:txXfrm rot="-5400000">
        <a:off x="1390012" y="287370"/>
        <a:ext cx="1198178" cy="1141903"/>
      </dsp:txXfrm>
    </dsp:sp>
    <dsp:sp modelId="{AA2B63FA-C001-40E5-AE6C-F6F19766746D}">
      <dsp:nvSpPr>
        <dsp:cNvPr id="0" name=""/>
        <dsp:cNvSpPr/>
      </dsp:nvSpPr>
      <dsp:spPr>
        <a:xfrm rot="5400000">
          <a:off x="4896969" y="-42205"/>
          <a:ext cx="1712855" cy="1797266"/>
        </a:xfrm>
        <a:prstGeom prst="hexagon">
          <a:avLst>
            <a:gd name="adj" fmla="val 25000"/>
            <a:gd name="vf" fmla="val 115470"/>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Build confidence and pride in being able to make a difference</a:t>
          </a:r>
          <a:endParaRPr lang="en-GB" sz="1600" kern="1200" dirty="0">
            <a:latin typeface="Arial" panose="020B0604020202020204" pitchFamily="34" charset="0"/>
            <a:cs typeface="Arial" panose="020B0604020202020204" pitchFamily="34" charset="0"/>
          </a:endParaRPr>
        </a:p>
      </dsp:txBody>
      <dsp:txXfrm rot="-5400000">
        <a:off x="5154308" y="285476"/>
        <a:ext cx="1198178" cy="1141903"/>
      </dsp:txXfrm>
    </dsp:sp>
    <dsp:sp modelId="{B1A70D8D-6E3F-4C91-B617-108D06BF5E78}">
      <dsp:nvSpPr>
        <dsp:cNvPr id="0" name=""/>
        <dsp:cNvSpPr/>
      </dsp:nvSpPr>
      <dsp:spPr>
        <a:xfrm>
          <a:off x="1098496" y="1798336"/>
          <a:ext cx="1849883" cy="1027713"/>
        </a:xfrm>
        <a:prstGeom prst="rect">
          <a:avLst/>
        </a:prstGeom>
        <a:noFill/>
        <a:ln>
          <a:noFill/>
        </a:ln>
        <a:effectLst/>
      </dsp:spPr>
      <dsp:style>
        <a:lnRef idx="0">
          <a:scrgbClr r="0" g="0" b="0"/>
        </a:lnRef>
        <a:fillRef idx="0">
          <a:scrgbClr r="0" g="0" b="0"/>
        </a:fillRef>
        <a:effectRef idx="0">
          <a:scrgbClr r="0" g="0" b="0"/>
        </a:effectRef>
        <a:fontRef idx="minor"/>
      </dsp:style>
    </dsp:sp>
    <dsp:sp modelId="{1EBAE078-7ECC-4471-A626-1B0DD94BCEEA}">
      <dsp:nvSpPr>
        <dsp:cNvPr id="0" name=""/>
        <dsp:cNvSpPr/>
      </dsp:nvSpPr>
      <dsp:spPr>
        <a:xfrm rot="5400000">
          <a:off x="3940986" y="1375373"/>
          <a:ext cx="1712855" cy="1797281"/>
        </a:xfrm>
        <a:prstGeom prst="hexagon">
          <a:avLst>
            <a:gd name="adj" fmla="val 25000"/>
            <a:gd name="vf" fmla="val 115470"/>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Enhance capacities and efforts</a:t>
          </a:r>
          <a:endParaRPr lang="en-GB" sz="1600" kern="1200" dirty="0">
            <a:latin typeface="Arial" panose="020B0604020202020204" pitchFamily="34" charset="0"/>
            <a:cs typeface="Arial" panose="020B0604020202020204" pitchFamily="34" charset="0"/>
          </a:endParaRPr>
        </a:p>
      </dsp:txBody>
      <dsp:txXfrm rot="-5400000">
        <a:off x="4198320" y="1703062"/>
        <a:ext cx="1198187" cy="1141903"/>
      </dsp:txXfrm>
    </dsp:sp>
    <dsp:sp modelId="{C593A781-DC94-4730-9AD9-3D67FBC8C5CF}">
      <dsp:nvSpPr>
        <dsp:cNvPr id="0" name=""/>
        <dsp:cNvSpPr/>
      </dsp:nvSpPr>
      <dsp:spPr>
        <a:xfrm rot="5400000">
          <a:off x="5814146" y="1375373"/>
          <a:ext cx="1712855" cy="1797281"/>
        </a:xfrm>
        <a:prstGeom prst="hexagon">
          <a:avLst>
            <a:gd name="adj" fmla="val 25000"/>
            <a:gd name="vf" fmla="val 115470"/>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Innovative and sustainable solutions</a:t>
          </a:r>
          <a:endParaRPr lang="en-GB" sz="1600" kern="1200" dirty="0">
            <a:latin typeface="Arial" panose="020B0604020202020204" pitchFamily="34" charset="0"/>
            <a:cs typeface="Arial" panose="020B0604020202020204" pitchFamily="34" charset="0"/>
          </a:endParaRPr>
        </a:p>
      </dsp:txBody>
      <dsp:txXfrm rot="-5400000">
        <a:off x="6071480" y="1703062"/>
        <a:ext cx="1198187" cy="1141903"/>
      </dsp:txXfrm>
    </dsp:sp>
    <dsp:sp modelId="{57E3C350-B331-4559-A995-B00FFA8B6C87}">
      <dsp:nvSpPr>
        <dsp:cNvPr id="0" name=""/>
        <dsp:cNvSpPr/>
      </dsp:nvSpPr>
      <dsp:spPr>
        <a:xfrm>
          <a:off x="5353229" y="3252208"/>
          <a:ext cx="1911546" cy="1027713"/>
        </a:xfrm>
        <a:prstGeom prst="rect">
          <a:avLst/>
        </a:prstGeom>
        <a:noFill/>
        <a:ln>
          <a:noFill/>
        </a:ln>
        <a:effectLst/>
      </dsp:spPr>
      <dsp:style>
        <a:lnRef idx="0">
          <a:scrgbClr r="0" g="0" b="0"/>
        </a:lnRef>
        <a:fillRef idx="0">
          <a:scrgbClr r="0" g="0" b="0"/>
        </a:fillRef>
        <a:effectRef idx="0">
          <a:scrgbClr r="0" g="0" b="0"/>
        </a:effectRef>
        <a:fontRef idx="minor"/>
      </dsp:style>
    </dsp:sp>
    <dsp:sp modelId="{378FE3FD-9BAC-41AF-90CF-2937645C0EE0}">
      <dsp:nvSpPr>
        <dsp:cNvPr id="0" name=""/>
        <dsp:cNvSpPr/>
      </dsp:nvSpPr>
      <dsp:spPr>
        <a:xfrm rot="5400000">
          <a:off x="2068777" y="1375380"/>
          <a:ext cx="1712855" cy="1797266"/>
        </a:xfrm>
        <a:prstGeom prst="hexagon">
          <a:avLst>
            <a:gd name="adj" fmla="val 25000"/>
            <a:gd name="vf" fmla="val 11547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Create sense of ownership and commitment</a:t>
          </a:r>
          <a:endParaRPr lang="en-GB" sz="1600" kern="1200" dirty="0">
            <a:latin typeface="Arial" panose="020B0604020202020204" pitchFamily="34" charset="0"/>
            <a:cs typeface="Arial" panose="020B0604020202020204" pitchFamily="34" charset="0"/>
          </a:endParaRPr>
        </a:p>
      </dsp:txBody>
      <dsp:txXfrm rot="-5400000">
        <a:off x="2326116" y="1703061"/>
        <a:ext cx="1198178" cy="1141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A2606-EC87-4448-9949-CBBAA0B5EDDA}">
      <dsp:nvSpPr>
        <dsp:cNvPr id="0" name=""/>
        <dsp:cNvSpPr/>
      </dsp:nvSpPr>
      <dsp:spPr>
        <a:xfrm>
          <a:off x="114027" y="0"/>
          <a:ext cx="2937906" cy="441543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latin typeface="Arial" panose="020B0604020202020204" pitchFamily="34" charset="0"/>
              <a:cs typeface="Arial" panose="020B0604020202020204" pitchFamily="34" charset="0"/>
            </a:rPr>
            <a:t>Vietnam</a:t>
          </a:r>
        </a:p>
        <a:p>
          <a:pPr lvl="0" algn="ctr" defTabSz="8001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Right for communities to access information and participate in development of local plans, but no specific roles of </a:t>
          </a:r>
          <a:r>
            <a:rPr lang="en-US" sz="1600" kern="1200" dirty="0" err="1" smtClean="0">
              <a:solidFill>
                <a:schemeClr val="tx1"/>
              </a:solidFill>
              <a:latin typeface="Arial" panose="020B0604020202020204" pitchFamily="34" charset="0"/>
              <a:cs typeface="Arial" panose="020B0604020202020204" pitchFamily="34" charset="0"/>
            </a:rPr>
            <a:t>organisations</a:t>
          </a:r>
          <a:endParaRPr lang="en-US" sz="1600" kern="1200" dirty="0" smtClean="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GB" sz="1800" kern="1200" dirty="0">
            <a:solidFill>
              <a:schemeClr val="tx1"/>
            </a:solidFill>
            <a:latin typeface="Arial" panose="020B0604020202020204" pitchFamily="34" charset="0"/>
            <a:cs typeface="Arial" panose="020B0604020202020204" pitchFamily="34" charset="0"/>
          </a:endParaRPr>
        </a:p>
      </dsp:txBody>
      <dsp:txXfrm>
        <a:off x="114027" y="1766175"/>
        <a:ext cx="2937906" cy="1766175"/>
      </dsp:txXfrm>
    </dsp:sp>
    <dsp:sp modelId="{5A59BD23-0A4A-43D5-9260-EA50AC6E07BA}">
      <dsp:nvSpPr>
        <dsp:cNvPr id="0" name=""/>
        <dsp:cNvSpPr/>
      </dsp:nvSpPr>
      <dsp:spPr>
        <a:xfrm>
          <a:off x="819322" y="210950"/>
          <a:ext cx="1470340" cy="1470340"/>
        </a:xfrm>
        <a:prstGeom prst="ellipse">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650ECF5-B5E4-489F-98BB-2AD72B807437}">
      <dsp:nvSpPr>
        <dsp:cNvPr id="0" name=""/>
        <dsp:cNvSpPr/>
      </dsp:nvSpPr>
      <dsp:spPr>
        <a:xfrm>
          <a:off x="3065672" y="0"/>
          <a:ext cx="2767024" cy="4415438"/>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latin typeface="Arial" panose="020B0604020202020204" pitchFamily="34" charset="0"/>
              <a:cs typeface="Arial" panose="020B0604020202020204" pitchFamily="34" charset="0"/>
            </a:rPr>
            <a:t>New Zealand</a:t>
          </a:r>
        </a:p>
        <a:p>
          <a:pPr lvl="0" algn="ctr" defTabSz="8001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Broad purposes and objectives for community participation, but means of participation not specified</a:t>
          </a:r>
          <a:endParaRPr lang="en-GB" sz="1600" kern="1200" dirty="0">
            <a:solidFill>
              <a:schemeClr val="tx1"/>
            </a:solidFill>
            <a:latin typeface="Arial" panose="020B0604020202020204" pitchFamily="34" charset="0"/>
            <a:cs typeface="Arial" panose="020B0604020202020204" pitchFamily="34" charset="0"/>
          </a:endParaRPr>
        </a:p>
      </dsp:txBody>
      <dsp:txXfrm>
        <a:off x="3065672" y="1766175"/>
        <a:ext cx="2767024" cy="1766175"/>
      </dsp:txXfrm>
    </dsp:sp>
    <dsp:sp modelId="{3F501B2C-00E4-4183-ACE3-DC21637D1670}">
      <dsp:nvSpPr>
        <dsp:cNvPr id="0" name=""/>
        <dsp:cNvSpPr/>
      </dsp:nvSpPr>
      <dsp:spPr>
        <a:xfrm>
          <a:off x="3657619" y="219066"/>
          <a:ext cx="1470340" cy="1470340"/>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45354A2-FE18-43DD-B12F-A97CCCB09EBD}">
      <dsp:nvSpPr>
        <dsp:cNvPr id="0" name=""/>
        <dsp:cNvSpPr/>
      </dsp:nvSpPr>
      <dsp:spPr>
        <a:xfrm>
          <a:off x="5804653" y="0"/>
          <a:ext cx="2848612" cy="441543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latin typeface="Arial" panose="020B0604020202020204" pitchFamily="34" charset="0"/>
              <a:cs typeface="Arial" panose="020B0604020202020204" pitchFamily="34" charset="0"/>
            </a:rPr>
            <a:t>Philippines</a:t>
          </a:r>
        </a:p>
        <a:p>
          <a:pPr lvl="0" algn="ctr" defTabSz="800100">
            <a:lnSpc>
              <a:spcPct val="90000"/>
            </a:lnSpc>
            <a:spcBef>
              <a:spcPct val="0"/>
            </a:spcBef>
            <a:spcAft>
              <a:spcPct val="35000"/>
            </a:spcAft>
          </a:pPr>
          <a:r>
            <a:rPr lang="en-GB" sz="1600" b="0" u="none" kern="1200" dirty="0" smtClean="0">
              <a:solidFill>
                <a:schemeClr val="tx1"/>
              </a:solidFill>
              <a:latin typeface="Arial" panose="020B0604020202020204" pitchFamily="34" charset="0"/>
              <a:cs typeface="Arial" panose="020B0604020202020204" pitchFamily="34" charset="0"/>
            </a:rPr>
            <a:t>Includes involvement and participation of stakeholders and institutions with specific roles and responsibilities </a:t>
          </a:r>
          <a:endParaRPr lang="en-GB" sz="1600" b="0" u="none" kern="1200" dirty="0">
            <a:solidFill>
              <a:schemeClr val="tx1"/>
            </a:solidFill>
            <a:latin typeface="Arial" panose="020B0604020202020204" pitchFamily="34" charset="0"/>
            <a:cs typeface="Arial" panose="020B0604020202020204" pitchFamily="34" charset="0"/>
          </a:endParaRPr>
        </a:p>
      </dsp:txBody>
      <dsp:txXfrm>
        <a:off x="5804653" y="1766175"/>
        <a:ext cx="2848612" cy="1766175"/>
      </dsp:txXfrm>
    </dsp:sp>
    <dsp:sp modelId="{EF8A5B32-F6DD-4599-8ED3-4839B9BE2003}">
      <dsp:nvSpPr>
        <dsp:cNvPr id="0" name=""/>
        <dsp:cNvSpPr/>
      </dsp:nvSpPr>
      <dsp:spPr>
        <a:xfrm>
          <a:off x="6536138" y="219066"/>
          <a:ext cx="1470340" cy="14703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248503C-F755-4801-B6D6-59C042D2043E}">
      <dsp:nvSpPr>
        <dsp:cNvPr id="0" name=""/>
        <dsp:cNvSpPr/>
      </dsp:nvSpPr>
      <dsp:spPr>
        <a:xfrm>
          <a:off x="683956" y="3174000"/>
          <a:ext cx="7531909" cy="1287296"/>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E6510-C41C-404D-89A9-C05A76174063}">
      <dsp:nvSpPr>
        <dsp:cNvPr id="0" name=""/>
        <dsp:cNvSpPr/>
      </dsp:nvSpPr>
      <dsp:spPr>
        <a:xfrm>
          <a:off x="0" y="7133"/>
          <a:ext cx="8568952" cy="24113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5046" tIns="749808" rIns="66504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Arial" panose="020B0604020202020204" pitchFamily="34" charset="0"/>
              <a:cs typeface="Arial" panose="020B0604020202020204" pitchFamily="34" charset="0"/>
            </a:rPr>
            <a:t>Detailed roles and responsibilities for each ministry involved in DM</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smtClean="0">
              <a:latin typeface="Arial" panose="020B0604020202020204" pitchFamily="34" charset="0"/>
              <a:cs typeface="Arial" panose="020B0604020202020204" pitchFamily="34" charset="0"/>
            </a:rPr>
            <a:t>Specific tasks to ensure active participation of women, PWDs, youth, religious leaders, NGOs, CBOs, media, and vulnerable groups in DM awareness, assessment processes and plans</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smtClean="0">
              <a:latin typeface="Arial" panose="020B0604020202020204" pitchFamily="34" charset="0"/>
              <a:cs typeface="Arial" panose="020B0604020202020204" pitchFamily="34" charset="0"/>
            </a:rPr>
            <a:t>Mandates national radio, TV, newspapers and other media to broadcast awareness and education initiatives on prevention, preparedness and response – information provision</a:t>
          </a:r>
          <a:endParaRPr lang="en-GB" sz="1600" kern="1200" dirty="0">
            <a:latin typeface="Arial" panose="020B0604020202020204" pitchFamily="34" charset="0"/>
            <a:cs typeface="Arial" panose="020B0604020202020204" pitchFamily="34" charset="0"/>
          </a:endParaRPr>
        </a:p>
      </dsp:txBody>
      <dsp:txXfrm>
        <a:off x="0" y="7133"/>
        <a:ext cx="8568952" cy="2411300"/>
      </dsp:txXfrm>
    </dsp:sp>
    <dsp:sp modelId="{B29DD23A-688F-423F-B051-FB3E116F1120}">
      <dsp:nvSpPr>
        <dsp:cNvPr id="0" name=""/>
        <dsp:cNvSpPr/>
      </dsp:nvSpPr>
      <dsp:spPr>
        <a:xfrm>
          <a:off x="128495" y="0"/>
          <a:ext cx="6418145" cy="6090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Standing Orders on Disaster 2010</a:t>
          </a:r>
          <a:endParaRPr lang="en-GB" sz="1800" b="1" kern="1200" dirty="0">
            <a:latin typeface="Arial" panose="020B0604020202020204" pitchFamily="34" charset="0"/>
            <a:cs typeface="Arial" panose="020B0604020202020204" pitchFamily="34" charset="0"/>
          </a:endParaRPr>
        </a:p>
      </dsp:txBody>
      <dsp:txXfrm>
        <a:off x="158226" y="29731"/>
        <a:ext cx="6358683" cy="549582"/>
      </dsp:txXfrm>
    </dsp:sp>
    <dsp:sp modelId="{E907D5C4-0E87-4CCD-BF3F-9A5D5ED5C71B}">
      <dsp:nvSpPr>
        <dsp:cNvPr id="0" name=""/>
        <dsp:cNvSpPr/>
      </dsp:nvSpPr>
      <dsp:spPr>
        <a:xfrm>
          <a:off x="0" y="2606278"/>
          <a:ext cx="8568952" cy="1822334"/>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5046" tIns="749808" rIns="66504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Arial" panose="020B0604020202020204" pitchFamily="34" charset="0"/>
              <a:cs typeface="Arial" panose="020B0604020202020204" pitchFamily="34" charset="0"/>
            </a:rPr>
            <a:t>Ensures contribution of civil society including volunteers and CBOs, scientific community and private sector in development and implementation of plans</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smtClean="0">
              <a:latin typeface="Arial" panose="020B0604020202020204" pitchFamily="34" charset="0"/>
              <a:cs typeface="Arial" panose="020B0604020202020204" pitchFamily="34" charset="0"/>
            </a:rPr>
            <a:t>Design of programmes to consider needs of women, elderly, PWDs and other </a:t>
          </a:r>
          <a:r>
            <a:rPr lang="en-GB" sz="1600" kern="1200" smtClean="0">
              <a:latin typeface="Arial" panose="020B0604020202020204" pitchFamily="34" charset="0"/>
              <a:cs typeface="Arial" panose="020B0604020202020204" pitchFamily="34" charset="0"/>
            </a:rPr>
            <a:t>disadvantaged groups.</a:t>
          </a:r>
          <a:endParaRPr lang="en-GB" sz="1600" kern="1200" dirty="0">
            <a:latin typeface="Arial" panose="020B0604020202020204" pitchFamily="34" charset="0"/>
            <a:cs typeface="Arial" panose="020B0604020202020204" pitchFamily="34" charset="0"/>
          </a:endParaRPr>
        </a:p>
      </dsp:txBody>
      <dsp:txXfrm>
        <a:off x="0" y="2606278"/>
        <a:ext cx="8568952" cy="1822334"/>
      </dsp:txXfrm>
    </dsp:sp>
    <dsp:sp modelId="{01FFCBEA-B99A-49F9-BE81-1FEB59B56314}">
      <dsp:nvSpPr>
        <dsp:cNvPr id="0" name=""/>
        <dsp:cNvSpPr/>
      </dsp:nvSpPr>
      <dsp:spPr>
        <a:xfrm>
          <a:off x="128495" y="2546274"/>
          <a:ext cx="6418145" cy="60904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National Disaster Management Plan (2010-2015)</a:t>
          </a:r>
          <a:endParaRPr lang="en-GB" sz="1800" b="1" kern="1200" dirty="0">
            <a:latin typeface="Arial" panose="020B0604020202020204" pitchFamily="34" charset="0"/>
            <a:cs typeface="Arial" panose="020B0604020202020204" pitchFamily="34" charset="0"/>
          </a:endParaRPr>
        </a:p>
      </dsp:txBody>
      <dsp:txXfrm>
        <a:off x="158226" y="2576005"/>
        <a:ext cx="6358683" cy="549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CD17A2E-01AE-8744-8BF2-0E8BF9AF35EB}" type="datetimeFigureOut">
              <a:rPr lang="fr-FR" smtClean="0"/>
              <a:t>07/12/2015</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4169D22-EF30-44AF-9523-6BAC52EC3495}" type="datetimeFigureOut">
              <a:rPr lang="en-GB" smtClean="0"/>
              <a:t>07/12/2015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386D0B6-9CD6-4734-BF1C-0D17878FA283}" type="slidenum">
              <a:rPr lang="en-GB" smtClean="0"/>
              <a:t>‹#›</a:t>
            </a:fld>
            <a:endParaRPr lang="en-GB"/>
          </a:p>
        </p:txBody>
      </p:sp>
    </p:spTree>
    <p:extLst>
      <p:ext uri="{BB962C8B-B14F-4D97-AF65-F5344CB8AC3E}">
        <p14:creationId xmlns:p14="http://schemas.microsoft.com/office/powerpoint/2010/main" val="283806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aseline="0" dirty="0" smtClean="0">
                <a:latin typeface="Arial" charset="0"/>
                <a:cs typeface="Arial" charset="0"/>
              </a:rPr>
              <a:t>Today </a:t>
            </a:r>
            <a:r>
              <a:rPr lang="en-GB" altLang="en-US" baseline="0" dirty="0" smtClean="0">
                <a:latin typeface="Arial" charset="0"/>
                <a:cs typeface="Arial" charset="0"/>
              </a:rPr>
              <a:t>I will be giving a very brief presentation on regional perspectives in strengthening community voices in decision making.</a:t>
            </a:r>
          </a:p>
          <a:p>
            <a:endParaRPr lang="en-GB" altLang="en-US" baseline="0" dirty="0" smtClean="0">
              <a:latin typeface="Arial" charset="0"/>
              <a:cs typeface="Arial" charset="0"/>
            </a:endParaRPr>
          </a:p>
          <a:p>
            <a:r>
              <a:rPr lang="en-GB" altLang="en-US" dirty="0" smtClean="0">
                <a:latin typeface="Arial" charset="0"/>
                <a:cs typeface="Arial" charset="0"/>
              </a:rPr>
              <a:t>We</a:t>
            </a:r>
            <a:r>
              <a:rPr lang="en-GB" altLang="en-US" baseline="0" dirty="0" smtClean="0">
                <a:latin typeface="Arial" charset="0"/>
                <a:cs typeface="Arial" charset="0"/>
              </a:rPr>
              <a:t> heard yesterday an excellent presentation from John on the auxiliary role of RCRC and how we can be a humanitarian bridge for communities to raise their voices and influence government and even international policy. As auxiliaries to the </a:t>
            </a:r>
            <a:r>
              <a:rPr lang="en-GB" altLang="en-US" baseline="0" dirty="0" err="1" smtClean="0">
                <a:latin typeface="Arial" charset="0"/>
                <a:cs typeface="Arial" charset="0"/>
              </a:rPr>
              <a:t>govt</a:t>
            </a:r>
            <a:r>
              <a:rPr lang="en-GB" altLang="en-US" baseline="0" dirty="0" smtClean="0">
                <a:latin typeface="Arial" charset="0"/>
                <a:cs typeface="Arial" charset="0"/>
              </a:rPr>
              <a:t>, we have a responsibility to listen and include the voices of people who sometimes may be excluded from certain agendas or activities.</a:t>
            </a:r>
            <a:endParaRPr lang="en-GB" altLang="en-US" dirty="0" smtClean="0">
              <a:latin typeface="Arial" charset="0"/>
              <a:cs typeface="Arial"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4FF6E05-4285-4270-8DA2-6524E47EC340}" type="slidenum">
              <a:rPr lang="en-US" altLang="en-US" smtClean="0">
                <a:solidFill>
                  <a:srgbClr val="000000"/>
                </a:solidFill>
                <a:latin typeface="Arial" pitchFamily="34" charset="0"/>
              </a:rPr>
              <a:pPr eaLnBrk="1" hangingPunct="1">
                <a:spcBef>
                  <a:spcPct val="0"/>
                </a:spcBef>
              </a:pPr>
              <a:t>1</a:t>
            </a:fld>
            <a:endParaRPr lang="en-US" altLang="en-US" smtClean="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6D0B6-9CD6-4734-BF1C-0D17878FA283}" type="slidenum">
              <a:rPr lang="en-GB" smtClean="0"/>
              <a:t>10</a:t>
            </a:fld>
            <a:endParaRPr lang="en-GB"/>
          </a:p>
        </p:txBody>
      </p:sp>
    </p:spTree>
    <p:extLst>
      <p:ext uri="{BB962C8B-B14F-4D97-AF65-F5344CB8AC3E}">
        <p14:creationId xmlns:p14="http://schemas.microsoft.com/office/powerpoint/2010/main" val="103479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Objective is to drive “empowerment of common people’ through ensuring people’s right to free flow of information. The Act also aims to reduce corruption and ensure good governance, transparency and accountability in all public and private organizations.</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cs typeface="Arial" charset="0"/>
              </a:rPr>
              <a:t>RTI Act has empowered citizens, by enabling access to information for particularly vulnerable groups, allowing them to access services and entitlements, and hold local governments to account – ultimately improving their own lives and livelihoods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By virtue of RTI Act, the poor and indigent women of remote villages are now getting information of government safety net programs including VGD, VGF cards and maternal health vouchers. Farmers and fishers are now seeking and getting information which promotes their lives and livelihoods. Environmentalists are using RTI Act as a tool to ensure accountability in environmental governance. Victims of natural disasters are getting information about relief and rehabilitation. Even the peoples of marginalized and excluded communities like </a:t>
            </a:r>
            <a:r>
              <a:rPr lang="en-GB" sz="1200" b="0" i="1" u="none" strike="noStrike" kern="1200" baseline="0" dirty="0" err="1" smtClean="0">
                <a:solidFill>
                  <a:schemeClr val="tx1"/>
                </a:solidFill>
                <a:latin typeface="+mn-lt"/>
                <a:ea typeface="+mn-ea"/>
                <a:cs typeface="+mn-cs"/>
              </a:rPr>
              <a:t>dalits</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are now getting information and enjoying their rights.</a:t>
            </a:r>
          </a:p>
          <a:p>
            <a:endParaRPr lang="en-GB" sz="1200" b="0" i="0" u="none" strike="noStrike" kern="1200" baseline="0" dirty="0" smtClean="0">
              <a:solidFill>
                <a:schemeClr val="tx1"/>
              </a:solidFill>
              <a:latin typeface="+mn-lt"/>
              <a:ea typeface="+mn-ea"/>
              <a:cs typeface="+mn-cs"/>
            </a:endParaRPr>
          </a:p>
          <a:p>
            <a:pPr marL="0" indent="0">
              <a:buNone/>
            </a:pPr>
            <a:r>
              <a:rPr lang="en-GB" dirty="0" smtClean="0"/>
              <a:t>With support from NGOs, people have started using the Act to obtain their entitlements under public schemes that provide vulnerable groups with health care, food, education, and other services. Otherwise, all too often the benefits from these schemes never reach the people that they are designed to help. </a:t>
            </a:r>
          </a:p>
          <a:p>
            <a:pPr marL="0" indent="0">
              <a:buNone/>
            </a:pPr>
            <a:r>
              <a:rPr lang="en-GB" dirty="0" smtClean="0"/>
              <a:t>used the RTI Act to obtain information from the government in order to hold their local government bodies to accounts and improve their living conditions </a:t>
            </a:r>
          </a:p>
          <a:p>
            <a:endParaRPr lang="en-GB" dirty="0" smtClean="0"/>
          </a:p>
          <a:p>
            <a:r>
              <a:rPr lang="en-GB" sz="1200" b="0" i="0" u="none" strike="noStrike" kern="1200" baseline="0" dirty="0" smtClean="0">
                <a:solidFill>
                  <a:schemeClr val="tx1"/>
                </a:solidFill>
                <a:latin typeface="+mn-lt"/>
                <a:ea typeface="+mn-ea"/>
                <a:cs typeface="+mn-cs"/>
              </a:rPr>
              <a:t>Under the same umbrella of rights to free flow of information, community radios is a powerful tool to reach out to communities and provide a voice for vulnerable groups. to become full-fledged partners in the development process of Bangladesh.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cs typeface="Arial" charset="0"/>
              </a:rPr>
              <a:t>Community participation and inclusion of disadvantaged groups: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need for active community participation in management, programme preparation, content creation, broadcasting and evaluation, with special attention to the inclusion of socio-economic and geographically disadvantaged groups, particularly women, as “key indicators” of success.</a:t>
            </a:r>
          </a:p>
          <a:p>
            <a:r>
              <a:rPr lang="en-GB" sz="1200" b="0" i="0" u="none" strike="noStrike" kern="1200" baseline="0" dirty="0" smtClean="0">
                <a:solidFill>
                  <a:schemeClr val="tx1"/>
                </a:solidFill>
                <a:latin typeface="+mn-lt"/>
                <a:ea typeface="+mn-ea"/>
                <a:cs typeface="+mn-cs"/>
              </a:rPr>
              <a:t>Programming/Content Guidelines:</a:t>
            </a:r>
          </a:p>
          <a:p>
            <a:r>
              <a:rPr lang="en-GB" sz="1200" b="0" i="0" u="none" strike="noStrike" kern="1200" baseline="0" dirty="0" smtClean="0">
                <a:solidFill>
                  <a:schemeClr val="tx1"/>
                </a:solidFill>
                <a:latin typeface="+mn-lt"/>
                <a:ea typeface="+mn-ea"/>
                <a:cs typeface="+mn-cs"/>
              </a:rPr>
              <a:t>• Programming should reflect the special interests of the community to be served “on areas of development</a:t>
            </a:r>
          </a:p>
          <a:p>
            <a:r>
              <a:rPr lang="en-GB" sz="1200" b="0" i="0" u="none" strike="noStrike" kern="1200" baseline="0" dirty="0" smtClean="0">
                <a:solidFill>
                  <a:schemeClr val="tx1"/>
                </a:solidFill>
                <a:latin typeface="+mn-lt"/>
                <a:ea typeface="+mn-ea"/>
                <a:cs typeface="+mn-cs"/>
              </a:rPr>
              <a:t>such as agriculture, both adult and children education, gender, primary health, environment, social</a:t>
            </a:r>
          </a:p>
          <a:p>
            <a:r>
              <a:rPr lang="en-GB" sz="1200" b="0" i="0" u="none" strike="noStrike" kern="1200" baseline="0" dirty="0" smtClean="0">
                <a:solidFill>
                  <a:schemeClr val="tx1"/>
                </a:solidFill>
                <a:latin typeface="+mn-lt"/>
                <a:ea typeface="+mn-ea"/>
                <a:cs typeface="+mn-cs"/>
              </a:rPr>
              <a:t>welfare, current market prices, demand for agro-products, rural and community development, infant care,</a:t>
            </a:r>
          </a:p>
          <a:p>
            <a:r>
              <a:rPr lang="en-GB" sz="1200" b="0" i="0" u="none" strike="noStrike" kern="1200" baseline="0" dirty="0" smtClean="0">
                <a:solidFill>
                  <a:schemeClr val="tx1"/>
                </a:solidFill>
                <a:latin typeface="+mn-lt"/>
                <a:ea typeface="+mn-ea"/>
                <a:cs typeface="+mn-cs"/>
              </a:rPr>
              <a:t>maternity health, family planning, income generation etc.”</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…promote people’s empowerment, in order to build a platform for community-driven communication and sustainable development, through the mobilization and channelling of communities’ energies, ideas, initiatives, and resources.</a:t>
            </a:r>
            <a:endParaRPr lang="en-GB" dirty="0"/>
          </a:p>
        </p:txBody>
      </p:sp>
      <p:sp>
        <p:nvSpPr>
          <p:cNvPr id="4" name="Slide Number Placeholder 3"/>
          <p:cNvSpPr>
            <a:spLocks noGrp="1"/>
          </p:cNvSpPr>
          <p:nvPr>
            <p:ph type="sldNum" sz="quarter" idx="10"/>
          </p:nvPr>
        </p:nvSpPr>
        <p:spPr/>
        <p:txBody>
          <a:bodyPr/>
          <a:lstStyle/>
          <a:p>
            <a:fld id="{0386D0B6-9CD6-4734-BF1C-0D17878FA283}" type="slidenum">
              <a:rPr lang="en-GB" smtClean="0"/>
              <a:t>11</a:t>
            </a:fld>
            <a:endParaRPr lang="en-GB"/>
          </a:p>
        </p:txBody>
      </p:sp>
    </p:spTree>
    <p:extLst>
      <p:ext uri="{BB962C8B-B14F-4D97-AF65-F5344CB8AC3E}">
        <p14:creationId xmlns:p14="http://schemas.microsoft.com/office/powerpoint/2010/main" val="281945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6D0B6-9CD6-4734-BF1C-0D17878FA283}" type="slidenum">
              <a:rPr lang="en-GB" smtClean="0"/>
              <a:t>2</a:t>
            </a:fld>
            <a:endParaRPr lang="en-GB"/>
          </a:p>
        </p:txBody>
      </p:sp>
    </p:spTree>
    <p:extLst>
      <p:ext uri="{BB962C8B-B14F-4D97-AF65-F5344CB8AC3E}">
        <p14:creationId xmlns:p14="http://schemas.microsoft.com/office/powerpoint/2010/main" val="135837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Global</a:t>
            </a:r>
            <a:r>
              <a:rPr lang="en-GB" sz="1200" baseline="0" dirty="0" smtClean="0">
                <a:latin typeface="Arial" panose="020B0604020202020204" pitchFamily="34" charset="0"/>
                <a:cs typeface="Arial" panose="020B0604020202020204" pitchFamily="34" charset="0"/>
              </a:rPr>
              <a:t> events that have been held in recent years. </a:t>
            </a:r>
            <a:r>
              <a:rPr lang="en-GB" sz="1200" dirty="0" smtClean="0">
                <a:latin typeface="Arial" panose="020B0604020202020204" pitchFamily="34" charset="0"/>
                <a:cs typeface="Arial" panose="020B0604020202020204" pitchFamily="34" charset="0"/>
              </a:rPr>
              <a:t>All of these global</a:t>
            </a:r>
            <a:r>
              <a:rPr lang="en-GB" sz="1200" baseline="0" dirty="0" smtClean="0">
                <a:latin typeface="Arial" panose="020B0604020202020204" pitchFamily="34" charset="0"/>
                <a:cs typeface="Arial" panose="020B0604020202020204" pitchFamily="34" charset="0"/>
              </a:rPr>
              <a:t> frameworks and declarations have a few things in common. They all say that in order for DRR an</a:t>
            </a:r>
            <a:r>
              <a:rPr lang="en-GB" sz="1200" dirty="0" smtClean="0">
                <a:latin typeface="Arial" panose="020B0604020202020204" pitchFamily="34" charset="0"/>
                <a:cs typeface="Arial" panose="020B0604020202020204" pitchFamily="34" charset="0"/>
              </a:rPr>
              <a:t>d sustainable development to</a:t>
            </a:r>
            <a:r>
              <a:rPr lang="en-GB" sz="1200" baseline="0" dirty="0" smtClean="0">
                <a:latin typeface="Arial" panose="020B0604020202020204" pitchFamily="34" charset="0"/>
                <a:cs typeface="Arial" panose="020B0604020202020204" pitchFamily="34" charset="0"/>
              </a:rPr>
              <a:t> be effective, this </a:t>
            </a:r>
            <a:r>
              <a:rPr lang="en-GB" sz="1200" dirty="0" smtClean="0">
                <a:latin typeface="Arial" panose="020B0604020202020204" pitchFamily="34" charset="0"/>
                <a:cs typeface="Arial" panose="020B0604020202020204" pitchFamily="34" charset="0"/>
              </a:rPr>
              <a:t>requires an all-of-society approach, engagement and partnership. And this includes with stakeholder</a:t>
            </a:r>
            <a:r>
              <a:rPr lang="en-GB" sz="1200" baseline="0" dirty="0" smtClean="0">
                <a:latin typeface="Arial" panose="020B0604020202020204" pitchFamily="34" charset="0"/>
                <a:cs typeface="Arial" panose="020B0604020202020204" pitchFamily="34" charset="0"/>
              </a:rPr>
              <a:t> groups such as…</a:t>
            </a: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how should we do this? By encouraging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Now this ties in exactly to point # 8 in</a:t>
            </a:r>
            <a:r>
              <a:rPr lang="en-GB" sz="1200" kern="1200" baseline="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DRR Law Checklist on the engagement of civil society, private sector, scientific</a:t>
            </a:r>
            <a:r>
              <a:rPr lang="en-GB" sz="1200" kern="1200" baseline="0" dirty="0" smtClean="0">
                <a:solidFill>
                  <a:schemeClr val="tx1"/>
                </a:solidFill>
                <a:effectLst/>
                <a:latin typeface="+mn-lt"/>
                <a:ea typeface="+mn-ea"/>
                <a:cs typeface="+mn-cs"/>
              </a:rPr>
              <a:t> institutions and communities in RR decisions and activities.</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86D0B6-9CD6-4734-BF1C-0D17878FA283}" type="slidenum">
              <a:rPr lang="en-GB" smtClean="0"/>
              <a:t>3</a:t>
            </a:fld>
            <a:endParaRPr lang="en-GB"/>
          </a:p>
        </p:txBody>
      </p:sp>
    </p:spTree>
    <p:extLst>
      <p:ext uri="{BB962C8B-B14F-4D97-AF65-F5344CB8AC3E}">
        <p14:creationId xmlns:p14="http://schemas.microsoft.com/office/powerpoint/2010/main" val="411180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Ensure that decision making is sensitive to local needs and contexts</a:t>
            </a:r>
          </a:p>
          <a:p>
            <a:r>
              <a:rPr lang="en-GB" sz="1200" b="0" i="0" u="none" strike="noStrike" kern="1200" baseline="0" dirty="0" smtClean="0">
                <a:solidFill>
                  <a:schemeClr val="tx1"/>
                </a:solidFill>
                <a:latin typeface="+mn-lt"/>
                <a:ea typeface="+mn-ea"/>
                <a:cs typeface="+mn-cs"/>
              </a:rPr>
              <a:t>And this could be from women, youth, indigenous people, and so on</a:t>
            </a:r>
          </a:p>
          <a:p>
            <a:r>
              <a:rPr lang="en-GB" sz="1200" b="0" i="0" u="none" strike="noStrike" kern="1200" baseline="0" dirty="0" smtClean="0">
                <a:solidFill>
                  <a:schemeClr val="tx1"/>
                </a:solidFill>
                <a:latin typeface="+mn-lt"/>
                <a:ea typeface="+mn-ea"/>
                <a:cs typeface="+mn-cs"/>
              </a:rPr>
              <a:t>Being able to make a difference and actually influence and shape policies and actions</a:t>
            </a:r>
          </a:p>
          <a:p>
            <a:r>
              <a:rPr lang="en-GB" sz="1200" b="0" i="0" u="none" strike="noStrike" kern="1200" baseline="0" dirty="0" smtClean="0">
                <a:solidFill>
                  <a:schemeClr val="tx1"/>
                </a:solidFill>
                <a:latin typeface="+mn-lt"/>
                <a:ea typeface="+mn-ea"/>
                <a:cs typeface="+mn-cs"/>
              </a:rPr>
              <a:t>When people are involved in decision making, it automatically provides a feeling of ownership and commitment </a:t>
            </a:r>
          </a:p>
          <a:p>
            <a:r>
              <a:rPr lang="en-GB" sz="1200" b="0" i="0" u="none" strike="noStrike" kern="1200" baseline="0" dirty="0" smtClean="0">
                <a:solidFill>
                  <a:schemeClr val="tx1"/>
                </a:solidFill>
                <a:latin typeface="+mn-lt"/>
                <a:ea typeface="+mn-ea"/>
                <a:cs typeface="+mn-cs"/>
              </a:rPr>
              <a:t>When people are empowered, they can almost self organise and enhance capacities and concerted efforts to pursue disaster preparedness as well as bigger development responsibilities at the local level</a:t>
            </a:r>
          </a:p>
          <a:p>
            <a:r>
              <a:rPr lang="en-GB" sz="1200" b="0" i="0" u="none" strike="noStrike" kern="1200" baseline="0" dirty="0" smtClean="0">
                <a:solidFill>
                  <a:schemeClr val="tx1"/>
                </a:solidFill>
                <a:latin typeface="+mn-lt"/>
                <a:ea typeface="+mn-ea"/>
                <a:cs typeface="+mn-cs"/>
              </a:rPr>
              <a:t>Ultimately a bottom up process can lead to innovative and sustainable solutions for communities</a:t>
            </a:r>
            <a:endParaRPr lang="en-GB" dirty="0" smtClean="0"/>
          </a:p>
        </p:txBody>
      </p:sp>
      <p:sp>
        <p:nvSpPr>
          <p:cNvPr id="4" name="Slide Number Placeholder 3"/>
          <p:cNvSpPr>
            <a:spLocks noGrp="1"/>
          </p:cNvSpPr>
          <p:nvPr>
            <p:ph type="sldNum" sz="quarter" idx="10"/>
          </p:nvPr>
        </p:nvSpPr>
        <p:spPr/>
        <p:txBody>
          <a:bodyPr/>
          <a:lstStyle/>
          <a:p>
            <a:fld id="{0386D0B6-9CD6-4734-BF1C-0D17878FA283}" type="slidenum">
              <a:rPr lang="en-GB" smtClean="0"/>
              <a:t>4</a:t>
            </a:fld>
            <a:endParaRPr lang="en-GB"/>
          </a:p>
        </p:txBody>
      </p:sp>
    </p:spTree>
    <p:extLst>
      <p:ext uri="{BB962C8B-B14F-4D97-AF65-F5344CB8AC3E}">
        <p14:creationId xmlns:p14="http://schemas.microsoft.com/office/powerpoint/2010/main" val="360696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Legislative mandates for the participation of communities and civil society in DRM systems are one mechanism that can encourage or require national and local governments to be more inclusive in practice. In countries where the DRM law requires the government to include civil society and communities in the DRM system the method of inclusion partly depends on the style of the law. In some framework laws, detailed mechanisms for participation are left to regulations, policies or plans. </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t>Vietnam’s</a:t>
            </a:r>
            <a:r>
              <a:rPr lang="en-GB" sz="1200" baseline="0" dirty="0" smtClean="0"/>
              <a:t> new DRM law includes </a:t>
            </a:r>
            <a:r>
              <a:rPr lang="en-GB" sz="1200" kern="1200" baseline="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 right for communities to access information</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participate in the development of local plans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This is great, but it will be interesting to see how it</a:t>
            </a:r>
            <a:r>
              <a:rPr lang="en-GB" sz="1200" kern="1200" baseline="0" dirty="0" smtClean="0">
                <a:solidFill>
                  <a:schemeClr val="tx1"/>
                </a:solidFill>
                <a:effectLst/>
                <a:latin typeface="+mn-lt"/>
                <a:ea typeface="+mn-ea"/>
                <a:cs typeface="+mn-cs"/>
              </a:rPr>
              <a:t> can be upheld (maybe through implementing decrees)</a:t>
            </a:r>
            <a:endParaRPr lang="en-GB" sz="1200"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a:t>
            </a:r>
            <a:r>
              <a:rPr lang="en-GB" sz="1200" b="1" i="0" u="none" strike="noStrike" kern="1200" baseline="0" dirty="0" smtClean="0">
                <a:solidFill>
                  <a:schemeClr val="tx1"/>
                </a:solidFill>
                <a:latin typeface="+mn-lt"/>
                <a:ea typeface="+mn-ea"/>
                <a:cs typeface="+mn-cs"/>
              </a:rPr>
              <a:t>New Zealand</a:t>
            </a:r>
            <a:r>
              <a:rPr lang="en-GB" sz="1200" b="0" i="0" u="none" strike="noStrike" kern="1200" baseline="0" dirty="0" smtClean="0">
                <a:solidFill>
                  <a:schemeClr val="tx1"/>
                </a:solidFill>
                <a:latin typeface="+mn-lt"/>
                <a:ea typeface="+mn-ea"/>
                <a:cs typeface="+mn-cs"/>
              </a:rPr>
              <a:t>, for example, the DRM law includes broad purposes and objectives for civil society and community participation with the aim to “encourage and enable communities to achieve acceptable levels of risk.” However, in part due to the principle based nature of the law, the means of participation is not further specified. In New Zealand, the concept of community is generally equivalent to a municipality or local government area (except for the distinct Maori indigenous communities, which are perceived as separate), and these elected governments are required to consult with their communities.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the </a:t>
            </a:r>
            <a:r>
              <a:rPr lang="en-GB" sz="1200" b="1" i="0" u="none" strike="noStrike" kern="1200" baseline="0" dirty="0" smtClean="0">
                <a:solidFill>
                  <a:schemeClr val="tx1"/>
                </a:solidFill>
                <a:latin typeface="+mn-lt"/>
                <a:ea typeface="+mn-ea"/>
                <a:cs typeface="+mn-cs"/>
              </a:rPr>
              <a:t>Philippines</a:t>
            </a:r>
            <a:r>
              <a:rPr lang="en-GB" sz="1200" b="0" i="0" u="none" strike="noStrike" kern="1200" baseline="0" dirty="0" smtClean="0">
                <a:solidFill>
                  <a:schemeClr val="tx1"/>
                </a:solidFill>
                <a:latin typeface="+mn-lt"/>
                <a:ea typeface="+mn-ea"/>
                <a:cs typeface="+mn-cs"/>
              </a:rPr>
              <a:t>, civil society and/or communities are specifically included in DRM institutions. The DRM law mentions in its objectives “promoting the involvement and participation of all sectors and stakeholders concerned at all levels, especially the local community.” The Office of Civil Protection is charged with creating an enabling environment for substantial and sustainable participation of civil society organizations (CSOs), private groups, volunteers and communities, and recognizing their contributions in the government’s DRR efforts, while the local civil protection offices and barangay (neighbourhood) committees have similar responsibilities. This is matched by mandated representation of CSOs and the Philippines National Red Cross on the national and local councils established by the DRM law. Even more locally, the barangay committees are required to “facilitate and ensure the participation of at least two CSO representatives from existing and active community based people’s organizations representing the most vulnerable and marginalized groups in the barangay.”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Most of the sample countries include some provisions for representation of civil society and/or communities in their DRM laws. This recognizes that moving to a whole-of-society approach to DRR cannot be achieved by governments alone, and that the input of civil society and National Societies, as part of their auxiliary role to the public authorities, is a key part of such a strategy. More particularly, for communities, this recognizes their right to be involved in their own risk management. However, community and civil society participation in the DRM system at all levels would be greatly enhanced in many cases by more specific and defined roles mandated by the DRM laws. </a:t>
            </a:r>
            <a:endParaRPr lang="en-GB" dirty="0"/>
          </a:p>
        </p:txBody>
      </p:sp>
      <p:sp>
        <p:nvSpPr>
          <p:cNvPr id="4" name="Slide Number Placeholder 3"/>
          <p:cNvSpPr>
            <a:spLocks noGrp="1"/>
          </p:cNvSpPr>
          <p:nvPr>
            <p:ph type="sldNum" sz="quarter" idx="10"/>
          </p:nvPr>
        </p:nvSpPr>
        <p:spPr/>
        <p:txBody>
          <a:bodyPr/>
          <a:lstStyle/>
          <a:p>
            <a:fld id="{0386D0B6-9CD6-4734-BF1C-0D17878FA283}" type="slidenum">
              <a:rPr lang="en-GB" smtClean="0"/>
              <a:t>5</a:t>
            </a:fld>
            <a:endParaRPr lang="en-GB"/>
          </a:p>
        </p:txBody>
      </p:sp>
    </p:spTree>
    <p:extLst>
      <p:ext uri="{BB962C8B-B14F-4D97-AF65-F5344CB8AC3E}">
        <p14:creationId xmlns:p14="http://schemas.microsoft.com/office/powerpoint/2010/main" val="302169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Standing Orders 2010</a:t>
            </a:r>
          </a:p>
          <a:p>
            <a:r>
              <a:rPr lang="en-GB" dirty="0" smtClean="0"/>
              <a:t>NDM Plan –</a:t>
            </a:r>
            <a:r>
              <a:rPr lang="en-GB" baseline="0" dirty="0" smtClean="0"/>
              <a:t> </a:t>
            </a:r>
            <a:r>
              <a:rPr lang="en-GB" sz="1200" b="0" i="0" u="none" strike="noStrike" kern="1200" baseline="0" dirty="0" smtClean="0">
                <a:solidFill>
                  <a:schemeClr val="tx1"/>
                </a:solidFill>
                <a:latin typeface="+mn-lt"/>
                <a:ea typeface="+mn-ea"/>
                <a:cs typeface="+mn-cs"/>
              </a:rPr>
              <a:t>Civil society, including volunteers and community-based organizations, the scientific community and the</a:t>
            </a:r>
          </a:p>
          <a:p>
            <a:r>
              <a:rPr lang="en-GB" sz="1200" b="0" i="0" u="none" strike="noStrike" kern="1200" baseline="0" dirty="0" smtClean="0">
                <a:solidFill>
                  <a:schemeClr val="tx1"/>
                </a:solidFill>
                <a:latin typeface="+mn-lt"/>
                <a:ea typeface="+mn-ea"/>
                <a:cs typeface="+mn-cs"/>
              </a:rPr>
              <a:t>private sector are vital stakeholders in disaster management. DM&amp;RD will ensure contribution of all</a:t>
            </a:r>
          </a:p>
          <a:p>
            <a:r>
              <a:rPr lang="en-GB" sz="1200" b="0" i="0" u="none" strike="noStrike" kern="1200" baseline="0" dirty="0" smtClean="0">
                <a:solidFill>
                  <a:schemeClr val="tx1"/>
                </a:solidFill>
                <a:latin typeface="+mn-lt"/>
                <a:ea typeface="+mn-ea"/>
                <a:cs typeface="+mn-cs"/>
              </a:rPr>
              <a:t>actors in the development and implementation of the plan to build disaster resilient nations and</a:t>
            </a:r>
          </a:p>
          <a:p>
            <a:r>
              <a:rPr lang="en-GB" sz="1200" b="0" i="0" u="none" strike="noStrike" kern="1200" baseline="0" dirty="0" smtClean="0">
                <a:solidFill>
                  <a:schemeClr val="tx1"/>
                </a:solidFill>
                <a:latin typeface="+mn-lt"/>
                <a:ea typeface="+mn-ea"/>
                <a:cs typeface="+mn-cs"/>
              </a:rPr>
              <a:t>communities.</a:t>
            </a:r>
          </a:p>
          <a:p>
            <a:r>
              <a:rPr lang="en-GB" sz="1200" b="0" i="0" u="none" strike="noStrike" kern="1200" baseline="0" dirty="0" smtClean="0">
                <a:solidFill>
                  <a:schemeClr val="tx1"/>
                </a:solidFill>
                <a:latin typeface="+mn-lt"/>
                <a:ea typeface="+mn-ea"/>
                <a:cs typeface="+mn-cs"/>
              </a:rPr>
              <a:t>4.2.1.3 Design and implement livelihood support programmes for at risk communities, particularly women, the elderly, the disabled and other disadvantaged groups.</a:t>
            </a:r>
            <a:endParaRPr lang="en-GB" dirty="0" smtClean="0"/>
          </a:p>
        </p:txBody>
      </p:sp>
      <p:sp>
        <p:nvSpPr>
          <p:cNvPr id="4" name="Slide Number Placeholder 3"/>
          <p:cNvSpPr>
            <a:spLocks noGrp="1"/>
          </p:cNvSpPr>
          <p:nvPr>
            <p:ph type="sldNum" sz="quarter" idx="10"/>
          </p:nvPr>
        </p:nvSpPr>
        <p:spPr/>
        <p:txBody>
          <a:bodyPr/>
          <a:lstStyle/>
          <a:p>
            <a:fld id="{0386D0B6-9CD6-4734-BF1C-0D17878FA283}" type="slidenum">
              <a:rPr lang="en-GB" smtClean="0"/>
              <a:t>6</a:t>
            </a:fld>
            <a:endParaRPr lang="en-GB"/>
          </a:p>
        </p:txBody>
      </p:sp>
    </p:spTree>
    <p:extLst>
      <p:ext uri="{BB962C8B-B14F-4D97-AF65-F5344CB8AC3E}">
        <p14:creationId xmlns:p14="http://schemas.microsoft.com/office/powerpoint/2010/main" val="373168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Objective is to drive “empowerment of common people’ through ensuring people’s right to free flow of information. The Act also aims to reduce corruption and ensure good governance, transparency and accountability in all public and private organizations.</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cs typeface="Arial" charset="0"/>
              </a:rPr>
              <a:t>RTI Act has empowered citizens, by enabling access to information for particularly vulnerable groups, allowing them to access services and entitlements, and hold local governments to account – ultimately improving their own lives and livelihoods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By virtue of RTI Act, the poor and indigent women of remote villages are now getting information of government safety net programs including VGD, VGF cards and maternal health vouchers. Farmers and fishers are now seeking and getting information which promotes their lives and livelihoods. Environmentalists are using RTI Act as a tool to ensure accountability in environmental governance. Victims of natural disasters are getting information about relief and rehabilitation. Even the peoples of marginalized and excluded communities like </a:t>
            </a:r>
            <a:r>
              <a:rPr lang="en-GB" sz="1200" b="0" i="1" u="none" strike="noStrike" kern="1200" baseline="0" dirty="0" err="1" smtClean="0">
                <a:solidFill>
                  <a:schemeClr val="tx1"/>
                </a:solidFill>
                <a:latin typeface="+mn-lt"/>
                <a:ea typeface="+mn-ea"/>
                <a:cs typeface="+mn-cs"/>
              </a:rPr>
              <a:t>dalits</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are now getting information and enjoying their rights.</a:t>
            </a:r>
          </a:p>
          <a:p>
            <a:endParaRPr lang="en-GB" sz="1200" b="0" i="0" u="none" strike="noStrike" kern="1200" baseline="0" dirty="0" smtClean="0">
              <a:solidFill>
                <a:schemeClr val="tx1"/>
              </a:solidFill>
              <a:latin typeface="+mn-lt"/>
              <a:ea typeface="+mn-ea"/>
              <a:cs typeface="+mn-cs"/>
            </a:endParaRPr>
          </a:p>
          <a:p>
            <a:pPr marL="0" indent="0">
              <a:buNone/>
            </a:pPr>
            <a:r>
              <a:rPr lang="en-GB" dirty="0" smtClean="0"/>
              <a:t>With support from NGOs, people have started using the Act to obtain their entitlements under public schemes that provide vulnerable groups with health care, food, education, and other services. Otherwise, all too often the benefits from these schemes never reach the people that they are designed to help. </a:t>
            </a:r>
          </a:p>
          <a:p>
            <a:pPr marL="0" indent="0">
              <a:buNone/>
            </a:pPr>
            <a:r>
              <a:rPr lang="en-GB" dirty="0" smtClean="0"/>
              <a:t>used the RTI Act to obtain information from the government in order to hold their local government bodies to accounts and improve their living conditions </a:t>
            </a:r>
          </a:p>
          <a:p>
            <a:endParaRPr lang="en-GB" dirty="0" smtClean="0"/>
          </a:p>
          <a:p>
            <a:r>
              <a:rPr lang="en-GB" sz="1200" b="0" i="0" u="none" strike="noStrike" kern="1200" baseline="0" dirty="0" smtClean="0">
                <a:solidFill>
                  <a:schemeClr val="tx1"/>
                </a:solidFill>
                <a:latin typeface="+mn-lt"/>
                <a:ea typeface="+mn-ea"/>
                <a:cs typeface="+mn-cs"/>
              </a:rPr>
              <a:t>Under the same umbrella of rights to free flow of information, community radios is a powerful tool to reach out to communities and provide a voice for vulnerable groups. to become full-fledged partners in the development process of Bangladesh.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cs typeface="Arial" charset="0"/>
              </a:rPr>
              <a:t>Community participation and inclusion of disadvantaged groups: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need for active community participation in management, programme preparation, content creation, broadcasting and evaluation, with special attention to the inclusion of socio-economic and geographically disadvantaged groups, particularly women, as “key indicators” of success.</a:t>
            </a:r>
          </a:p>
          <a:p>
            <a:r>
              <a:rPr lang="en-GB" sz="1200" b="0" i="0" u="none" strike="noStrike" kern="1200" baseline="0" dirty="0" smtClean="0">
                <a:solidFill>
                  <a:schemeClr val="tx1"/>
                </a:solidFill>
                <a:latin typeface="+mn-lt"/>
                <a:ea typeface="+mn-ea"/>
                <a:cs typeface="+mn-cs"/>
              </a:rPr>
              <a:t>Programming/Content Guidelines:</a:t>
            </a:r>
          </a:p>
          <a:p>
            <a:r>
              <a:rPr lang="en-GB" sz="1200" b="0" i="0" u="none" strike="noStrike" kern="1200" baseline="0" dirty="0" smtClean="0">
                <a:solidFill>
                  <a:schemeClr val="tx1"/>
                </a:solidFill>
                <a:latin typeface="+mn-lt"/>
                <a:ea typeface="+mn-ea"/>
                <a:cs typeface="+mn-cs"/>
              </a:rPr>
              <a:t>• Programming should reflect the special interests of the community to be served “on areas of development</a:t>
            </a:r>
          </a:p>
          <a:p>
            <a:r>
              <a:rPr lang="en-GB" sz="1200" b="0" i="0" u="none" strike="noStrike" kern="1200" baseline="0" dirty="0" smtClean="0">
                <a:solidFill>
                  <a:schemeClr val="tx1"/>
                </a:solidFill>
                <a:latin typeface="+mn-lt"/>
                <a:ea typeface="+mn-ea"/>
                <a:cs typeface="+mn-cs"/>
              </a:rPr>
              <a:t>such as agriculture, both adult and children education, gender, primary health, environment, social</a:t>
            </a:r>
          </a:p>
          <a:p>
            <a:r>
              <a:rPr lang="en-GB" sz="1200" b="0" i="0" u="none" strike="noStrike" kern="1200" baseline="0" dirty="0" smtClean="0">
                <a:solidFill>
                  <a:schemeClr val="tx1"/>
                </a:solidFill>
                <a:latin typeface="+mn-lt"/>
                <a:ea typeface="+mn-ea"/>
                <a:cs typeface="+mn-cs"/>
              </a:rPr>
              <a:t>welfare, current market prices, demand for agro-products, rural and community development, infant care,</a:t>
            </a:r>
          </a:p>
          <a:p>
            <a:r>
              <a:rPr lang="en-GB" sz="1200" b="0" i="0" u="none" strike="noStrike" kern="1200" baseline="0" dirty="0" smtClean="0">
                <a:solidFill>
                  <a:schemeClr val="tx1"/>
                </a:solidFill>
                <a:latin typeface="+mn-lt"/>
                <a:ea typeface="+mn-ea"/>
                <a:cs typeface="+mn-cs"/>
              </a:rPr>
              <a:t>maternity health, family planning, income generation etc.”</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Even</a:t>
            </a:r>
            <a:r>
              <a:rPr lang="en-GB" sz="1200" baseline="0" dirty="0" smtClean="0"/>
              <a:t> if you have a good set of laws and policies it does not mean that implementation will be effective – laws are only as good as their implementation – are communities aware of and understand the laws, are these laws linked to the DM Act and Standing orders and how do they reinforce and support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dirty="0" smtClean="0"/>
              <a:t>Some considerations and we see this globally as well is how to ensure that these fantastic laws and policies are well implemented, and that actions are translated right down to the community level</a:t>
            </a:r>
          </a:p>
          <a:p>
            <a:r>
              <a:rPr lang="en-GB" sz="1200" dirty="0" smtClean="0"/>
              <a:t>Pose the question back to the audience to</a:t>
            </a:r>
            <a:r>
              <a:rPr lang="en-GB" sz="1200" baseline="0" dirty="0" smtClean="0"/>
              <a:t> </a:t>
            </a:r>
            <a:r>
              <a:rPr lang="en-GB" sz="1200" dirty="0" smtClean="0"/>
              <a:t>think about how well these laws are working practically.</a:t>
            </a:r>
            <a:r>
              <a:rPr lang="en-GB" sz="1200" baseline="0" dirty="0" smtClean="0"/>
              <a:t> So</a:t>
            </a:r>
            <a:r>
              <a:rPr lang="en-GB" sz="1200" dirty="0" smtClean="0"/>
              <a:t> apart from the success stories we just heard, have there been any challenges in implementation? Look forward to hearing more during discussions in WG session</a:t>
            </a:r>
          </a:p>
        </p:txBody>
      </p:sp>
      <p:sp>
        <p:nvSpPr>
          <p:cNvPr id="4" name="Slide Number Placeholder 3"/>
          <p:cNvSpPr>
            <a:spLocks noGrp="1"/>
          </p:cNvSpPr>
          <p:nvPr>
            <p:ph type="sldNum" sz="quarter" idx="10"/>
          </p:nvPr>
        </p:nvSpPr>
        <p:spPr/>
        <p:txBody>
          <a:bodyPr/>
          <a:lstStyle/>
          <a:p>
            <a:fld id="{0386D0B6-9CD6-4734-BF1C-0D17878FA283}" type="slidenum">
              <a:rPr lang="en-GB" smtClean="0"/>
              <a:t>7</a:t>
            </a:fld>
            <a:endParaRPr lang="en-GB"/>
          </a:p>
        </p:txBody>
      </p:sp>
    </p:spTree>
    <p:extLst>
      <p:ext uri="{BB962C8B-B14F-4D97-AF65-F5344CB8AC3E}">
        <p14:creationId xmlns:p14="http://schemas.microsoft.com/office/powerpoint/2010/main" val="281945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Implementation of RTI, as earlier indicated, is much more difficult than adoption of the Act; it is a multi-stakeholder challenge; it requires a comprehensive approach; and it will yield result only when there is a full-fledged and committed ownership of all stakeholders, especially internalization of the benefits of the concept of the right to information by the demand side as well as the supply side - those who need the information and those who hold them.</a:t>
            </a:r>
          </a:p>
          <a:p>
            <a:endParaRPr lang="en-GB" sz="1400"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MS PGothic" pitchFamily="34" charset="-128"/>
              </a:defRPr>
            </a:lvl1pPr>
            <a:lvl2pPr marL="747713" indent="-287338" defTabSz="922338" eaLnBrk="0" hangingPunct="0">
              <a:spcBef>
                <a:spcPct val="30000"/>
              </a:spcBef>
              <a:defRPr sz="1200">
                <a:solidFill>
                  <a:schemeClr val="tx1"/>
                </a:solidFill>
                <a:latin typeface="Calibri" pitchFamily="34" charset="0"/>
                <a:ea typeface="MS PGothic" pitchFamily="34" charset="-128"/>
              </a:defRPr>
            </a:lvl2pPr>
            <a:lvl3pPr marL="1150938" indent="-230188" defTabSz="922338" eaLnBrk="0" hangingPunct="0">
              <a:spcBef>
                <a:spcPct val="30000"/>
              </a:spcBef>
              <a:defRPr sz="1200">
                <a:solidFill>
                  <a:schemeClr val="tx1"/>
                </a:solidFill>
                <a:latin typeface="Calibri" pitchFamily="34" charset="0"/>
                <a:ea typeface="MS PGothic" pitchFamily="34" charset="-128"/>
              </a:defRPr>
            </a:lvl3pPr>
            <a:lvl4pPr marL="1612900" indent="-230188" defTabSz="922338" eaLnBrk="0" hangingPunct="0">
              <a:spcBef>
                <a:spcPct val="30000"/>
              </a:spcBef>
              <a:defRPr sz="1200">
                <a:solidFill>
                  <a:schemeClr val="tx1"/>
                </a:solidFill>
                <a:latin typeface="Calibri" pitchFamily="34" charset="0"/>
                <a:ea typeface="MS PGothic" pitchFamily="34" charset="-128"/>
              </a:defRPr>
            </a:lvl4pPr>
            <a:lvl5pPr marL="2073275" indent="-230188" defTabSz="922338" eaLnBrk="0" hangingPunct="0">
              <a:spcBef>
                <a:spcPct val="30000"/>
              </a:spcBef>
              <a:defRPr sz="1200">
                <a:solidFill>
                  <a:schemeClr val="tx1"/>
                </a:solidFill>
                <a:latin typeface="Calibri" pitchFamily="34" charset="0"/>
                <a:ea typeface="MS PGothic" pitchFamily="34" charset="-128"/>
              </a:defRPr>
            </a:lvl5pPr>
            <a:lvl6pPr marL="2530475" indent="-230188" defTabSz="92233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7675" indent="-230188" defTabSz="92233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4875" indent="-230188" defTabSz="92233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2075" indent="-230188" defTabSz="92233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C19725E-349A-49A6-94A5-BFEE337F5D9E}" type="slidenum">
              <a:rPr lang="en-GB" altLang="en-US" smtClean="0">
                <a:latin typeface="Times New Roman" pitchFamily="18" charset="0"/>
                <a:cs typeface="Arial" charset="0"/>
              </a:rPr>
              <a:pPr eaLnBrk="1" hangingPunct="1">
                <a:spcBef>
                  <a:spcPct val="0"/>
                </a:spcBef>
              </a:pPr>
              <a:t>8</a:t>
            </a:fld>
            <a:endParaRPr lang="en-GB" altLang="en-US" smtClean="0">
              <a:latin typeface="Times New Roman" pitchFamily="18"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6D0B6-9CD6-4734-BF1C-0D17878FA283}" type="slidenum">
              <a:rPr lang="en-GB" smtClean="0"/>
              <a:t>9</a:t>
            </a:fld>
            <a:endParaRPr lang="en-GB"/>
          </a:p>
        </p:txBody>
      </p:sp>
    </p:spTree>
    <p:extLst>
      <p:ext uri="{BB962C8B-B14F-4D97-AF65-F5344CB8AC3E}">
        <p14:creationId xmlns:p14="http://schemas.microsoft.com/office/powerpoint/2010/main" val="38641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640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47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296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728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603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4006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673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678204"/>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a:t>
              </a:r>
              <a:r>
                <a:rPr lang="en-US" sz="1600" b="1" baseline="0" dirty="0" smtClean="0">
                  <a:solidFill>
                    <a:schemeClr val="bg1"/>
                  </a:solidFill>
                  <a:latin typeface="Arial" pitchFamily="34" charset="0"/>
                  <a:cs typeface="Arial" pitchFamily="34" charset="0"/>
                </a:rPr>
                <a:t>COMMUNITY ENGAGEMENT AND ACCOUNTABILITY, </a:t>
              </a:r>
              <a:r>
                <a:rPr lang="en-US" sz="1600" b="1" baseline="0" dirty="0">
                  <a:solidFill>
                    <a:schemeClr val="bg1"/>
                  </a:solidFill>
                  <a:latin typeface="Arial" pitchFamily="34" charset="0"/>
                  <a:cs typeface="Arial" pitchFamily="34" charset="0"/>
                </a:rPr>
                <a:t>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a:t>
              </a:r>
              <a:r>
                <a:rPr lang="en-US" sz="1600" b="1" baseline="0" dirty="0" smtClean="0">
                  <a:solidFill>
                    <a:schemeClr val="bg1"/>
                  </a:solidFill>
                  <a:latin typeface="Arial" pitchFamily="34" charset="0"/>
                  <a:cs typeface="Arial" pitchFamily="34" charset="0"/>
                </a:rPr>
                <a:t>ASIA PACIFIC ZONE</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aseline="0" dirty="0" smtClean="0">
                  <a:solidFill>
                    <a:schemeClr val="bg1"/>
                  </a:solidFill>
                  <a:latin typeface="Arial" pitchFamily="34" charset="0"/>
                  <a:cs typeface="Arial" pitchFamily="34" charset="0"/>
                </a:rPr>
                <a:t>SHEU JEEN LEE, BENEFICIARY COMMUNICATIONS SENIOR OFFICER</a:t>
              </a:r>
              <a:r>
                <a:rPr lang="en-US" sz="1600" baseline="0" dirty="0">
                  <a:solidFill>
                    <a:schemeClr val="bg1"/>
                  </a:solidFill>
                  <a:latin typeface="Arial" pitchFamily="34" charset="0"/>
                  <a:cs typeface="Arial" pitchFamily="34" charset="0"/>
                </a:rPr>
                <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a:t>
              </a:r>
              <a:r>
                <a:rPr lang="en-US" sz="1600" b="1" baseline="0" dirty="0" smtClean="0">
                  <a:solidFill>
                    <a:schemeClr val="bg1"/>
                  </a:solidFill>
                  <a:latin typeface="Arial" pitchFamily="34" charset="0"/>
                  <a:cs typeface="Arial" pitchFamily="34" charset="0"/>
                </a:rPr>
                <a:t>+6 012 658 4008</a:t>
              </a:r>
            </a:p>
            <a:p>
              <a:pPr fontAlgn="auto">
                <a:spcBef>
                  <a:spcPts val="0"/>
                </a:spcBef>
                <a:spcAft>
                  <a:spcPts val="0"/>
                </a:spcAft>
                <a:defRPr/>
              </a:pPr>
              <a:r>
                <a:rPr lang="en-US" sz="1600" b="1" baseline="0" dirty="0" smtClean="0">
                  <a:solidFill>
                    <a:schemeClr val="bg1"/>
                  </a:solidFill>
                  <a:latin typeface="Arial" pitchFamily="34" charset="0"/>
                  <a:cs typeface="Arial" pitchFamily="34" charset="0"/>
                </a:rPr>
                <a:t>EMAIL</a:t>
              </a:r>
              <a:r>
                <a:rPr lang="en-US" sz="1600" b="1" baseline="0" dirty="0">
                  <a:solidFill>
                    <a:schemeClr val="bg1"/>
                  </a:solidFill>
                  <a:latin typeface="Arial" pitchFamily="34" charset="0"/>
                  <a:cs typeface="Arial" pitchFamily="34" charset="0"/>
                </a:rPr>
                <a:t>: </a:t>
              </a:r>
              <a:r>
                <a:rPr lang="en-US" sz="1600" b="1" baseline="0" dirty="0" smtClean="0">
                  <a:solidFill>
                    <a:schemeClr val="bg1"/>
                  </a:solidFill>
                  <a:latin typeface="Arial" pitchFamily="34" charset="0"/>
                  <a:cs typeface="Arial" pitchFamily="34" charset="0"/>
                </a:rPr>
                <a:t>sheujeen.lee@ifrc.org</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a:t>
              </a:r>
              <a:r>
                <a:rPr lang="en-US" sz="1600" b="1" baseline="0" dirty="0" smtClean="0">
                  <a:solidFill>
                    <a:schemeClr val="bg1"/>
                  </a:solidFill>
                  <a:latin typeface="Arial" pitchFamily="34" charset="0"/>
                  <a:cs typeface="Arial" pitchFamily="34" charset="0"/>
                </a:rPr>
                <a:t>303</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489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475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87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1D2F81-4DAF-47AC-BD29-F457DB9F2365}" type="datetimeFigureOut">
              <a:rPr lang="en-GB">
                <a:solidFill>
                  <a:prstClr val="black">
                    <a:tint val="75000"/>
                  </a:prstClr>
                </a:solidFill>
              </a:rPr>
              <a:pPr/>
              <a:t>07/12/2015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C9997EF-28A8-4BE8-B65B-7CBA0B8277B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3510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r>
              <a:rPr lang="en-US" sz="1100" b="0" dirty="0" smtClean="0">
                <a:solidFill>
                  <a:schemeClr val="tx1"/>
                </a:solidFill>
                <a:latin typeface="Arial" pitchFamily="34" charset="0"/>
                <a:cs typeface="Arial" pitchFamily="34" charset="0"/>
              </a:rPr>
              <a:t>Community Engagement</a:t>
            </a:r>
            <a:r>
              <a:rPr lang="en-US" sz="1100" b="0" baseline="0" dirty="0" smtClean="0">
                <a:solidFill>
                  <a:schemeClr val="tx1"/>
                </a:solidFill>
                <a:latin typeface="Arial" pitchFamily="34" charset="0"/>
                <a:cs typeface="Arial" pitchFamily="34" charset="0"/>
              </a:rPr>
              <a:t> and Accountability</a:t>
            </a: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1D2F81-4DAF-47AC-BD29-F457DB9F2365}" type="datetimeFigureOut">
              <a:rPr lang="en-GB" smtClean="0">
                <a:solidFill>
                  <a:prstClr val="black">
                    <a:tint val="75000"/>
                  </a:prstClr>
                </a:solidFill>
                <a:latin typeface="Calibri"/>
                <a:cs typeface="+mn-cs"/>
              </a:rPr>
              <a:pPr fontAlgn="auto">
                <a:spcBef>
                  <a:spcPts val="0"/>
                </a:spcBef>
                <a:spcAft>
                  <a:spcPts val="0"/>
                </a:spcAft>
              </a:pPr>
              <a:t>07/12/2015</a:t>
            </a:fld>
            <a:endParaRPr lang="en-GB" smtClean="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smtClean="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C9997EF-28A8-4BE8-B65B-7CBA0B8277B6}" type="slidenum">
              <a:rPr lang="en-GB" smtClean="0">
                <a:solidFill>
                  <a:prstClr val="black">
                    <a:tint val="75000"/>
                  </a:prstClr>
                </a:solidFill>
                <a:latin typeface="Calibri"/>
                <a:cs typeface="+mn-cs"/>
              </a:rPr>
              <a:pPr fontAlgn="auto">
                <a:spcBef>
                  <a:spcPts val="0"/>
                </a:spcBef>
                <a:spcAft>
                  <a:spcPts val="0"/>
                </a:spcAft>
              </a:pPr>
              <a:t>‹#›</a:t>
            </a:fld>
            <a:endParaRPr lang="en-GB" smtClean="0">
              <a:solidFill>
                <a:prstClr val="black">
                  <a:tint val="75000"/>
                </a:prstClr>
              </a:solidFill>
              <a:latin typeface="Calibri"/>
              <a:cs typeface="+mn-cs"/>
            </a:endParaRPr>
          </a:p>
        </p:txBody>
      </p:sp>
    </p:spTree>
    <p:extLst>
      <p:ext uri="{BB962C8B-B14F-4D97-AF65-F5344CB8AC3E}">
        <p14:creationId xmlns:p14="http://schemas.microsoft.com/office/powerpoint/2010/main" val="89775407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3.png"/><Relationship Id="rId4" Type="http://schemas.openxmlformats.org/officeDocument/2006/relationships/diagramLayout" Target="../diagrams/layout3.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990600" y="2276872"/>
            <a:ext cx="7239000" cy="1190228"/>
          </a:xfrm>
        </p:spPr>
        <p:txBody>
          <a:bodyPr/>
          <a:lstStyle/>
          <a:p>
            <a:r>
              <a:rPr lang="en-GB" sz="3600" dirty="0" smtClean="0"/>
              <a:t>Strengthening Community Voices in </a:t>
            </a:r>
            <a:r>
              <a:rPr lang="en-GB" sz="3600" dirty="0"/>
              <a:t>Decision </a:t>
            </a:r>
            <a:r>
              <a:rPr lang="en-GB" sz="3600" dirty="0" smtClean="0"/>
              <a:t>Making: </a:t>
            </a:r>
            <a:br>
              <a:rPr lang="en-GB" sz="3600" dirty="0" smtClean="0"/>
            </a:br>
            <a:r>
              <a:rPr lang="en-GB" sz="2800" dirty="0" smtClean="0"/>
              <a:t>A Regional Perspective</a:t>
            </a:r>
            <a:endParaRPr lang="en-GB" altLang="en-US" sz="2400" dirty="0" smtClean="0"/>
          </a:p>
        </p:txBody>
      </p:sp>
      <p:sp>
        <p:nvSpPr>
          <p:cNvPr id="32771" name="Subtitle 2"/>
          <p:cNvSpPr>
            <a:spLocks noGrp="1"/>
          </p:cNvSpPr>
          <p:nvPr>
            <p:ph type="subTitle" idx="1"/>
          </p:nvPr>
        </p:nvSpPr>
        <p:spPr/>
        <p:txBody>
          <a:bodyPr/>
          <a:lstStyle/>
          <a:p>
            <a:pPr>
              <a:buFont typeface="Wingdings" pitchFamily="2" charset="2"/>
              <a:buNone/>
            </a:pPr>
            <a:r>
              <a:rPr lang="en-GB" altLang="en-US" sz="2400" b="1" dirty="0" err="1">
                <a:solidFill>
                  <a:srgbClr val="541818"/>
                </a:solidFill>
                <a:latin typeface="Arial" pitchFamily="34" charset="0"/>
                <a:cs typeface="Arial" pitchFamily="34" charset="0"/>
              </a:rPr>
              <a:t>Sheu</a:t>
            </a:r>
            <a:r>
              <a:rPr lang="en-GB" altLang="en-US" sz="2400" b="1" dirty="0">
                <a:solidFill>
                  <a:srgbClr val="541818"/>
                </a:solidFill>
                <a:latin typeface="Arial" pitchFamily="34" charset="0"/>
                <a:cs typeface="Arial" pitchFamily="34" charset="0"/>
              </a:rPr>
              <a:t> </a:t>
            </a:r>
            <a:r>
              <a:rPr lang="en-GB" altLang="en-US" sz="2400" b="1" dirty="0" err="1">
                <a:solidFill>
                  <a:srgbClr val="541818"/>
                </a:solidFill>
                <a:latin typeface="Arial" pitchFamily="34" charset="0"/>
                <a:cs typeface="Arial" pitchFamily="34" charset="0"/>
              </a:rPr>
              <a:t>Jeen</a:t>
            </a:r>
            <a:r>
              <a:rPr lang="en-GB" altLang="en-US" sz="2400" b="1" dirty="0">
                <a:solidFill>
                  <a:srgbClr val="541818"/>
                </a:solidFill>
                <a:latin typeface="Arial" pitchFamily="34" charset="0"/>
                <a:cs typeface="Arial" pitchFamily="34" charset="0"/>
              </a:rPr>
              <a:t> </a:t>
            </a:r>
            <a:r>
              <a:rPr lang="en-GB" altLang="en-US" sz="2400" b="1" dirty="0" smtClean="0">
                <a:solidFill>
                  <a:srgbClr val="541818"/>
                </a:solidFill>
                <a:latin typeface="Arial" pitchFamily="34" charset="0"/>
                <a:cs typeface="Arial" pitchFamily="34" charset="0"/>
              </a:rPr>
              <a:t>Lee</a:t>
            </a:r>
          </a:p>
          <a:p>
            <a:pPr>
              <a:buFont typeface="Wingdings" pitchFamily="2" charset="2"/>
              <a:buNone/>
            </a:pPr>
            <a:r>
              <a:rPr lang="en-GB" altLang="en-US" sz="2400" b="1" dirty="0" smtClean="0">
                <a:solidFill>
                  <a:srgbClr val="541818"/>
                </a:solidFill>
                <a:latin typeface="Arial" pitchFamily="34" charset="0"/>
                <a:cs typeface="Arial" pitchFamily="34" charset="0"/>
              </a:rPr>
              <a:t>Senior Officer, Beneficiary Communications</a:t>
            </a:r>
          </a:p>
          <a:p>
            <a:pPr>
              <a:buFont typeface="Wingdings" pitchFamily="2" charset="2"/>
              <a:buNone/>
            </a:pPr>
            <a:r>
              <a:rPr lang="en-GB" altLang="en-US" sz="2400" b="1" dirty="0" smtClean="0">
                <a:solidFill>
                  <a:srgbClr val="541818"/>
                </a:solidFill>
                <a:latin typeface="Arial" pitchFamily="34" charset="0"/>
                <a:cs typeface="Arial" pitchFamily="34" charset="0"/>
              </a:rPr>
              <a:t>IFRC </a:t>
            </a:r>
            <a:r>
              <a:rPr lang="en-GB" altLang="en-US" sz="2400" b="1" dirty="0">
                <a:solidFill>
                  <a:srgbClr val="541818"/>
                </a:solidFill>
                <a:latin typeface="Arial" pitchFamily="34" charset="0"/>
                <a:cs typeface="Arial" pitchFamily="34" charset="0"/>
              </a:rPr>
              <a:t>Asia </a:t>
            </a:r>
            <a:r>
              <a:rPr lang="en-GB" altLang="en-US" sz="2400" b="1" dirty="0" smtClean="0">
                <a:solidFill>
                  <a:srgbClr val="541818"/>
                </a:solidFill>
                <a:latin typeface="Arial" pitchFamily="34" charset="0"/>
                <a:cs typeface="Arial" pitchFamily="34" charset="0"/>
              </a:rPr>
              <a:t>Pacific</a:t>
            </a:r>
          </a:p>
          <a:p>
            <a:pPr>
              <a:buFont typeface="Wingdings" pitchFamily="2" charset="2"/>
              <a:buNone/>
            </a:pPr>
            <a:endParaRPr lang="en-GB" altLang="en-US" sz="2400" b="1" dirty="0" smtClean="0">
              <a:solidFill>
                <a:srgbClr val="541818"/>
              </a:solidFill>
              <a:latin typeface="Arial" pitchFamily="34" charset="0"/>
              <a:cs typeface="Arial" pitchFamily="34" charset="0"/>
            </a:endParaRPr>
          </a:p>
          <a:p>
            <a:pPr>
              <a:buFont typeface="Wingdings" pitchFamily="2" charset="2"/>
              <a:buNone/>
            </a:pPr>
            <a:endParaRPr lang="en-GB" altLang="en-US" sz="2400" b="1" dirty="0" smtClean="0">
              <a:solidFill>
                <a:srgbClr val="541818"/>
              </a:solidFill>
              <a:latin typeface="Arial" pitchFamily="34" charset="0"/>
              <a:cs typeface="Arial" pitchFamily="34" charset="0"/>
            </a:endParaRPr>
          </a:p>
        </p:txBody>
      </p:sp>
    </p:spTree>
    <p:extLst>
      <p:ext uri="{BB962C8B-B14F-4D97-AF65-F5344CB8AC3E}">
        <p14:creationId xmlns:p14="http://schemas.microsoft.com/office/powerpoint/2010/main" val="412408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considerations in implementation?</a:t>
            </a:r>
            <a:endParaRPr lang="en-GB" dirty="0"/>
          </a:p>
        </p:txBody>
      </p:sp>
      <p:sp>
        <p:nvSpPr>
          <p:cNvPr id="3" name="Content Placeholder 2"/>
          <p:cNvSpPr>
            <a:spLocks noGrp="1"/>
          </p:cNvSpPr>
          <p:nvPr>
            <p:ph idx="1"/>
          </p:nvPr>
        </p:nvSpPr>
        <p:spPr>
          <a:xfrm>
            <a:off x="2771800" y="2276872"/>
            <a:ext cx="6264696" cy="4291062"/>
          </a:xfrm>
        </p:spPr>
        <p:txBody>
          <a:bodyPr/>
          <a:lstStyle/>
          <a:p>
            <a:r>
              <a:rPr lang="en-GB" dirty="0" smtClean="0"/>
              <a:t>Lack of awareness of the legislation and dissemination among communities</a:t>
            </a:r>
          </a:p>
          <a:p>
            <a:pPr marL="0" indent="0">
              <a:buNone/>
            </a:pPr>
            <a:endParaRPr lang="en-GB" dirty="0" smtClean="0"/>
          </a:p>
          <a:p>
            <a:r>
              <a:rPr lang="en-GB" dirty="0" smtClean="0"/>
              <a:t>Unequal access for different groups based on factors such as gender and economic class</a:t>
            </a:r>
          </a:p>
          <a:p>
            <a:pPr marL="0" indent="0">
              <a:buNone/>
            </a:pPr>
            <a:endParaRPr lang="en-GB" dirty="0" smtClean="0"/>
          </a:p>
          <a:p>
            <a:r>
              <a:rPr lang="en-GB" dirty="0" smtClean="0"/>
              <a:t>Lack of integrated legislation – cross sectoral</a:t>
            </a:r>
            <a:endParaRPr lang="en-GB" dirty="0"/>
          </a:p>
        </p:txBody>
      </p:sp>
      <p:pic>
        <p:nvPicPr>
          <p:cNvPr id="2050" name="Picture 2" descr="http://www.brisbanetimes.com.au/ffximage/2008/09/07/250bangla,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31" y="2348880"/>
            <a:ext cx="2591547"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8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214" y="4365104"/>
            <a:ext cx="3096394" cy="206426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GB" altLang="en-US" dirty="0" smtClean="0">
                <a:latin typeface="Arial" charset="0"/>
                <a:cs typeface="Arial" charset="0"/>
              </a:rPr>
              <a:t>Good practice: How laws </a:t>
            </a:r>
            <a:r>
              <a:rPr lang="en-GB" altLang="en-US" dirty="0">
                <a:latin typeface="Arial" charset="0"/>
                <a:cs typeface="Arial" charset="0"/>
              </a:rPr>
              <a:t>can promote </a:t>
            </a:r>
            <a:r>
              <a:rPr lang="en-GB" altLang="en-US" dirty="0" smtClean="0">
                <a:latin typeface="Arial" charset="0"/>
                <a:cs typeface="Arial" charset="0"/>
              </a:rPr>
              <a:t>citizen </a:t>
            </a:r>
            <a:r>
              <a:rPr lang="en-GB" altLang="en-US" dirty="0">
                <a:latin typeface="Arial" charset="0"/>
                <a:cs typeface="Arial" charset="0"/>
              </a:rPr>
              <a:t>empowerment </a:t>
            </a:r>
            <a:r>
              <a:rPr lang="en-GB" altLang="en-US" dirty="0" smtClean="0">
                <a:latin typeface="Arial" charset="0"/>
                <a:cs typeface="Arial" charset="0"/>
              </a:rPr>
              <a:t>and active participation</a:t>
            </a:r>
            <a:endParaRPr lang="en-GB" altLang="en-US" dirty="0">
              <a:latin typeface="Arial" charset="0"/>
              <a:cs typeface="Arial" charset="0"/>
            </a:endParaRPr>
          </a:p>
        </p:txBody>
      </p:sp>
      <p:sp>
        <p:nvSpPr>
          <p:cNvPr id="3" name="Content Placeholder 2"/>
          <p:cNvSpPr>
            <a:spLocks noGrp="1"/>
          </p:cNvSpPr>
          <p:nvPr>
            <p:ph idx="1"/>
          </p:nvPr>
        </p:nvSpPr>
        <p:spPr>
          <a:xfrm>
            <a:off x="251520" y="2234282"/>
            <a:ext cx="5616624" cy="4623718"/>
          </a:xfrm>
        </p:spPr>
        <p:txBody>
          <a:bodyPr/>
          <a:lstStyle/>
          <a:p>
            <a:r>
              <a:rPr lang="en-GB" altLang="en-US" sz="1400" b="1" dirty="0" smtClean="0">
                <a:latin typeface="Arial" charset="0"/>
                <a:cs typeface="Arial" charset="0"/>
              </a:rPr>
              <a:t>Right to Information </a:t>
            </a:r>
            <a:r>
              <a:rPr lang="en-GB" altLang="en-US" sz="1400" b="1" dirty="0">
                <a:latin typeface="Arial" charset="0"/>
                <a:cs typeface="Arial" charset="0"/>
              </a:rPr>
              <a:t>Act </a:t>
            </a:r>
            <a:r>
              <a:rPr lang="en-GB" altLang="en-US" sz="1400" b="1" dirty="0" smtClean="0">
                <a:latin typeface="Arial" charset="0"/>
                <a:cs typeface="Arial" charset="0"/>
              </a:rPr>
              <a:t>2009</a:t>
            </a:r>
          </a:p>
          <a:p>
            <a:r>
              <a:rPr lang="en-GB" altLang="en-US" sz="1400" dirty="0">
                <a:latin typeface="Arial" charset="0"/>
                <a:cs typeface="Arial" charset="0"/>
              </a:rPr>
              <a:t>E</a:t>
            </a:r>
            <a:r>
              <a:rPr lang="en-GB" altLang="en-US" sz="1400" dirty="0" smtClean="0">
                <a:latin typeface="Arial" charset="0"/>
                <a:cs typeface="Arial" charset="0"/>
              </a:rPr>
              <a:t>nsures people’s right to information, with the aim to promote transparency, accountability and good governance</a:t>
            </a:r>
          </a:p>
          <a:p>
            <a:r>
              <a:rPr lang="en-GB" altLang="en-US" sz="1400" dirty="0" smtClean="0">
                <a:latin typeface="Arial" charset="0"/>
                <a:cs typeface="Arial" charset="0"/>
              </a:rPr>
              <a:t>Contains articles on information provision/disclosure and complaints mechanisms</a:t>
            </a:r>
          </a:p>
          <a:p>
            <a:r>
              <a:rPr lang="en-GB" altLang="en-US" sz="1400" dirty="0">
                <a:latin typeface="Arial" charset="0"/>
                <a:cs typeface="Arial" charset="0"/>
              </a:rPr>
              <a:t>E</a:t>
            </a:r>
            <a:r>
              <a:rPr lang="en-GB" altLang="en-US" sz="1400" dirty="0" smtClean="0">
                <a:latin typeface="Arial" charset="0"/>
                <a:cs typeface="Arial" charset="0"/>
              </a:rPr>
              <a:t>mpowered citizens by enabling access to information, services and entitlements – ultimately holding local governments to account and improving their own lives and livelihoods</a:t>
            </a:r>
          </a:p>
          <a:p>
            <a:endParaRPr lang="en-GB" altLang="en-US" sz="1400" dirty="0" smtClean="0">
              <a:latin typeface="Arial" charset="0"/>
              <a:cs typeface="Arial" charset="0"/>
            </a:endParaRPr>
          </a:p>
          <a:p>
            <a:r>
              <a:rPr lang="en-GB" altLang="en-US" sz="1400" b="1" dirty="0" smtClean="0">
                <a:latin typeface="Arial" charset="0"/>
                <a:cs typeface="Arial" charset="0"/>
              </a:rPr>
              <a:t>Community </a:t>
            </a:r>
            <a:r>
              <a:rPr lang="en-GB" altLang="en-US" sz="1400" b="1" dirty="0">
                <a:latin typeface="Arial" charset="0"/>
                <a:cs typeface="Arial" charset="0"/>
              </a:rPr>
              <a:t>Radio Installation, Broadcast and Operation Policy </a:t>
            </a:r>
            <a:r>
              <a:rPr lang="en-GB" altLang="en-US" sz="1400" b="1" dirty="0" smtClean="0">
                <a:latin typeface="Arial" charset="0"/>
                <a:cs typeface="Arial" charset="0"/>
              </a:rPr>
              <a:t>2008 and National Strategy for Implementation</a:t>
            </a:r>
          </a:p>
          <a:p>
            <a:r>
              <a:rPr lang="en-GB" altLang="en-US" sz="1400" dirty="0" smtClean="0">
                <a:latin typeface="Arial" charset="0"/>
                <a:cs typeface="Arial" charset="0"/>
              </a:rPr>
              <a:t>Developed in consultation with national and local </a:t>
            </a:r>
            <a:r>
              <a:rPr lang="en-GB" altLang="en-US" sz="1400" dirty="0" err="1" smtClean="0">
                <a:latin typeface="Arial" charset="0"/>
                <a:cs typeface="Arial" charset="0"/>
              </a:rPr>
              <a:t>govts</a:t>
            </a:r>
            <a:r>
              <a:rPr lang="en-GB" altLang="en-US" sz="1400" dirty="0" smtClean="0">
                <a:latin typeface="Arial" charset="0"/>
                <a:cs typeface="Arial" charset="0"/>
              </a:rPr>
              <a:t>, UN, CSOs, NGOs and radio practitioners</a:t>
            </a:r>
          </a:p>
          <a:p>
            <a:r>
              <a:rPr lang="en-GB" altLang="en-US" sz="1400" dirty="0" smtClean="0">
                <a:latin typeface="Arial" charset="0"/>
                <a:cs typeface="Arial" charset="0"/>
              </a:rPr>
              <a:t>Using community radio as a platform for </a:t>
            </a:r>
            <a:r>
              <a:rPr lang="en-GB" sz="1400" dirty="0"/>
              <a:t>community-driven </a:t>
            </a:r>
            <a:r>
              <a:rPr lang="en-GB" sz="1400" dirty="0" smtClean="0"/>
              <a:t>communication, </a:t>
            </a:r>
            <a:r>
              <a:rPr lang="en-GB" sz="1400" dirty="0"/>
              <a:t>through the mobilization and channelling of communities</a:t>
            </a:r>
            <a:r>
              <a:rPr lang="en-GB" sz="1400" dirty="0" smtClean="0"/>
              <a:t>’ </a:t>
            </a:r>
            <a:r>
              <a:rPr lang="en-GB" sz="1400" dirty="0"/>
              <a:t>ideas, initiatives, and resources</a:t>
            </a:r>
            <a:r>
              <a:rPr lang="en-GB" sz="1400" dirty="0" smtClean="0"/>
              <a:t>.</a:t>
            </a:r>
            <a:endParaRPr lang="en-GB" altLang="en-US" sz="1400" dirty="0" smtClean="0">
              <a:latin typeface="Arial" charset="0"/>
              <a:cs typeface="Arial" charset="0"/>
            </a:endParaRPr>
          </a:p>
          <a:p>
            <a:r>
              <a:rPr lang="en-GB" altLang="en-US" sz="1400" dirty="0" smtClean="0">
                <a:latin typeface="Arial" charset="0"/>
                <a:cs typeface="Arial" charset="0"/>
              </a:rPr>
              <a:t>Includes </a:t>
            </a:r>
            <a:r>
              <a:rPr lang="en-GB" altLang="en-US" sz="1400" dirty="0">
                <a:latin typeface="Arial" charset="0"/>
                <a:cs typeface="Arial" charset="0"/>
              </a:rPr>
              <a:t>provisions for community participation </a:t>
            </a:r>
            <a:r>
              <a:rPr lang="en-GB" altLang="en-US" sz="1400" dirty="0" smtClean="0">
                <a:latin typeface="Arial" charset="0"/>
                <a:cs typeface="Arial" charset="0"/>
              </a:rPr>
              <a:t>and inclusion </a:t>
            </a:r>
            <a:r>
              <a:rPr lang="en-GB" altLang="en-US" sz="1400" dirty="0">
                <a:latin typeface="Arial" charset="0"/>
                <a:cs typeface="Arial" charset="0"/>
              </a:rPr>
              <a:t>of disadvantaged </a:t>
            </a:r>
            <a:r>
              <a:rPr lang="en-GB" altLang="en-US" sz="1400" dirty="0" smtClean="0">
                <a:latin typeface="Arial" charset="0"/>
                <a:cs typeface="Arial" charset="0"/>
              </a:rPr>
              <a:t>groups in management, programming, content and broadcasting</a:t>
            </a:r>
            <a:endParaRPr lang="en-GB" altLang="en-US" sz="1400" dirty="0">
              <a:latin typeface="Arial" charset="0"/>
              <a:cs typeface="Arial" charset="0"/>
            </a:endParaRPr>
          </a:p>
          <a:p>
            <a:r>
              <a:rPr lang="en-GB" altLang="en-US" sz="1400" dirty="0" smtClean="0">
                <a:latin typeface="Arial" charset="0"/>
                <a:cs typeface="Arial" charset="0"/>
              </a:rPr>
              <a:t>Specific roles and responsibilities for national and local committees to oversee implementation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214" y="2300841"/>
            <a:ext cx="3096394" cy="2064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739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796" y="2852514"/>
            <a:ext cx="29337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Session overview</a:t>
            </a:r>
            <a:endParaRPr lang="en-GB" dirty="0"/>
          </a:p>
        </p:txBody>
      </p:sp>
      <p:sp>
        <p:nvSpPr>
          <p:cNvPr id="3" name="Content Placeholder 2"/>
          <p:cNvSpPr>
            <a:spLocks noGrp="1"/>
          </p:cNvSpPr>
          <p:nvPr>
            <p:ph idx="1"/>
          </p:nvPr>
        </p:nvSpPr>
        <p:spPr>
          <a:xfrm>
            <a:off x="251520" y="2406352"/>
            <a:ext cx="6048672" cy="4451648"/>
          </a:xfrm>
        </p:spPr>
        <p:txBody>
          <a:bodyPr/>
          <a:lstStyle/>
          <a:p>
            <a:pPr lvl="0">
              <a:buFont typeface="Wingdings" panose="05000000000000000000" pitchFamily="2" charset="2"/>
              <a:buChar char="Ø"/>
            </a:pPr>
            <a:r>
              <a:rPr lang="en-GB" sz="2000" dirty="0"/>
              <a:t>Reinforce </a:t>
            </a:r>
            <a:r>
              <a:rPr lang="en-GB" sz="2000" b="1" dirty="0"/>
              <a:t>international commitments </a:t>
            </a:r>
            <a:r>
              <a:rPr lang="en-GB" sz="2000" dirty="0"/>
              <a:t>on community-level implementation and </a:t>
            </a:r>
            <a:r>
              <a:rPr lang="en-GB" sz="2000" dirty="0" smtClean="0"/>
              <a:t>participation, and the </a:t>
            </a:r>
            <a:r>
              <a:rPr lang="en-GB" sz="2000" b="1" dirty="0"/>
              <a:t>importance of community voices</a:t>
            </a:r>
            <a:r>
              <a:rPr lang="en-GB" sz="2000" dirty="0"/>
              <a:t> in influencing decision making </a:t>
            </a:r>
            <a:endParaRPr lang="en-GB" sz="2000" dirty="0" smtClean="0"/>
          </a:p>
          <a:p>
            <a:pPr lvl="0">
              <a:buFont typeface="Wingdings" panose="05000000000000000000" pitchFamily="2" charset="2"/>
              <a:buChar char="Ø"/>
            </a:pPr>
            <a:endParaRPr lang="en-GB" sz="2000" dirty="0"/>
          </a:p>
          <a:p>
            <a:pPr lvl="0">
              <a:buFont typeface="Wingdings" panose="05000000000000000000" pitchFamily="2" charset="2"/>
              <a:buChar char="Ø"/>
            </a:pPr>
            <a:r>
              <a:rPr lang="en-GB" sz="2000" dirty="0"/>
              <a:t>Provide a </a:t>
            </a:r>
            <a:r>
              <a:rPr lang="en-GB" sz="2000" b="1" dirty="0"/>
              <a:t>regional overview </a:t>
            </a:r>
            <a:r>
              <a:rPr lang="en-GB" sz="2000" dirty="0"/>
              <a:t>of civil society and community participation in disaster management laws in Asia </a:t>
            </a:r>
            <a:r>
              <a:rPr lang="en-GB" sz="2000" dirty="0" smtClean="0"/>
              <a:t>Pacific</a:t>
            </a:r>
          </a:p>
          <a:p>
            <a:pPr lvl="0">
              <a:buFont typeface="Wingdings" panose="05000000000000000000" pitchFamily="2" charset="2"/>
              <a:buChar char="Ø"/>
            </a:pPr>
            <a:endParaRPr lang="en-GB" sz="2000" dirty="0" smtClean="0"/>
          </a:p>
          <a:p>
            <a:pPr>
              <a:buFont typeface="Wingdings" panose="05000000000000000000" pitchFamily="2" charset="2"/>
              <a:buChar char="Ø"/>
            </a:pPr>
            <a:r>
              <a:rPr lang="en-GB" sz="2000" dirty="0"/>
              <a:t>Present a </a:t>
            </a:r>
            <a:r>
              <a:rPr lang="en-GB" sz="2000" b="1" dirty="0"/>
              <a:t>national perspective </a:t>
            </a:r>
            <a:r>
              <a:rPr lang="en-GB" sz="2000" dirty="0"/>
              <a:t>on legal frameworks for </a:t>
            </a:r>
            <a:r>
              <a:rPr lang="en-GB" sz="2000" dirty="0" smtClean="0"/>
              <a:t>DM </a:t>
            </a:r>
            <a:r>
              <a:rPr lang="en-GB" sz="2000" dirty="0"/>
              <a:t>in Bangladesh and how </a:t>
            </a:r>
            <a:r>
              <a:rPr lang="en-GB" sz="2000" dirty="0" smtClean="0"/>
              <a:t>these can </a:t>
            </a:r>
            <a:r>
              <a:rPr lang="en-GB" altLang="en-US" sz="2000" dirty="0"/>
              <a:t>promote citizen empowerment and </a:t>
            </a:r>
            <a:r>
              <a:rPr lang="en-GB" altLang="en-US" sz="2000" dirty="0" smtClean="0"/>
              <a:t>active participation</a:t>
            </a:r>
            <a:endParaRPr lang="en-GB" sz="2400" dirty="0"/>
          </a:p>
          <a:p>
            <a:endParaRPr lang="en-GB" dirty="0"/>
          </a:p>
        </p:txBody>
      </p:sp>
    </p:spTree>
    <p:extLst>
      <p:ext uri="{BB962C8B-B14F-4D97-AF65-F5344CB8AC3E}">
        <p14:creationId xmlns:p14="http://schemas.microsoft.com/office/powerpoint/2010/main" val="4224322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commitments on community-level implementation and participation </a:t>
            </a:r>
          </a:p>
        </p:txBody>
      </p:sp>
      <p:pic>
        <p:nvPicPr>
          <p:cNvPr id="76802" name="Picture 2" descr="World Conference on Disaster Risk Reduction"/>
          <p:cNvPicPr>
            <a:picLocks noChangeAspect="1" noChangeArrowheads="1"/>
          </p:cNvPicPr>
          <p:nvPr/>
        </p:nvPicPr>
        <p:blipFill rotWithShape="1">
          <a:blip r:embed="rId3">
            <a:extLst>
              <a:ext uri="{28A0092B-C50C-407E-A947-70E740481C1C}">
                <a14:useLocalDpi xmlns:a14="http://schemas.microsoft.com/office/drawing/2010/main" val="0"/>
              </a:ext>
            </a:extLst>
          </a:blip>
          <a:srcRect l="18785" r="59991"/>
          <a:stretch/>
        </p:blipFill>
        <p:spPr bwMode="auto">
          <a:xfrm>
            <a:off x="5724128" y="2266305"/>
            <a:ext cx="2376264" cy="1399482"/>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https://upload.wikimedia.org/wikipedia/en/2/2b/Rio%2B20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204864"/>
            <a:ext cx="2643092" cy="137220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QUExQWFRUXGBgaGBgYGB8cGBgcIBwYFx8bFxgaHCghGh0mHBwXITEhJSkrLi4uFx8zODMsNygtLisBCgoKDg0OGxAQGywkICQsLCwsLCwsLCwsLCwsLCwsLCwsLCwsLCwsLCwsLCwsLCwsLCwsLCwsLCwsLCwsLCwsLP/AABEIAM0A2AMBEQACEQEDEQH/xAAcAAABBQEBAQAAAAAAAAAAAAAFAAIDBAYBBwj/xABHEAACAQIDBAcFBAgEBQQDAAABAgMAEQQSIQUxQVEGEyJhcYGRMkJSodEjscHwBxRicoKSouEVJDPCU3OD0vFjk6OyFjVU/8QAGwEAAgMBAQEAAAAAAAAAAAAAAAMBAgQFBgf/xAA3EQACAgEDAgQDBgUFAQEBAAAAAQIDEQQSITFBBRMiUTJh8BRxgZGh0SNCscHhFSQzUvEG8uL/2gAMAwEAAhEDEQA/APcaAFQAqAFQAqAFQBw0ANqSPUxryBQSTYDeTuFQ2Q+OrMztXp5hIrhWMrDhHqP5rgUuViRjt19dfzMziP0iYiU2ggA9Xb5AAUp6jBil4lZPiCK7Yras3vMg/hUfiaTLUor/ALufPRDP8Cx7e1iGH/Vb7hSXq0T9ivn1Zz/8Xxf/APSf53qFq0R/ptq7nf8ABdoJ7OIY/wDVb8avHVErRXx6MlTaG1YeLOPBW/vTFqkGdbDoWsP+keaM5cRh/MXU/wArDX5U+N6ZaPico/FE1OyemeEn0EmRuT9k+u6nqSZtq1tVnTg0Ia9Sa00+g4GgsdoAVACoAVACoAVACoAVACoAVACoAVAHL0ANdwNToOdBGUuWYnpD+kGKIlYAJW+K/YHmPa8BSp2KMsHN1HiKjxBZMo2DxuOOadiqcM2i+ScfE1it1KRhjTde+WE8JsHCxe1eZu/d6bvvrnWaz2OhV4fXXz3CP69lFkVUA7vyKzSusl0NicYL0opTbdUe1MPI/SoUbX2DzX3Kb9Iov+IT61Zae1lXahL0ii/4h9DR9nsRHmIni2+h9mYeZt99Q67EW8xF6Ha7bxZh3a/MUZn7FtzxkmG0Y5Oy4HgwuD5HWmRuaBqM/iQOx3RzDy6qDGfiTUea1rhezFboYTKGHbG4EZoX66EcB2lFv2d6+Vba9Rh4Zm2X6b4WmjXdHOnsGIssn2L8ieyfBvwNbVNM2Ua6NnEuGa4NVzbn2HUEioAVACoAVACoAVACoAVACoA4aAzgH7X2rFhkMkrBRw5k8lHE1DlhCbLIUrdI8w2ptrE7ScxxqUiG9RuA5yNx8Kx33rBxZ3W6qWF0DOyNgxQRs4tLIPeIuAf2Rwrzur8RlG1YOtpPDo1LLKe1Ntontvc/CPzpV4U2W9S7uSM5i+kcjaIAg9W9a316GK6meVnsCZ8Qz+0xbxNaY1Rh0KbmRWpnPYjqdo9XcrtFUZQbRUbsInGAXiEbrCwDDlYn5W3VupjU48m+tx2hPC7fmjIEv2ingw18QeNUloaprgmfq6Gh2f0iW4GYoTuDm6t4Pw8DXLv8OlDmJTL6B+Lay5hm+zc7mHHxG5vzpWeEpDE0+pV2tsqKbVrROd0qf6bfvjcPG9aq7X3M1+hhZyiPY/SbE7PkEWIBeM7tb6c42/Ct9d2eDFC2zTyUX0PUtmbSjnQSRMGU8uHcRwNaUzrV2qa4LgoLnaAFQAqAFQAqAFQAqAGk0YIbwC9v7bjwsRkkP7q8WPIfXhVW8ITfdGqOZHlyifaMpllbLGvHgo+FOZrn6jUqKONGFmtn6ugcknjhjyraOMep8a405ytfB1owjUtqH9G8aZQzLomcKBxNrEk8tDa3jWDXVbJRePrk26eW4wO0MFJE1pFyltRxB71OtxXotNdGS9JzLIyj8RVp2EKS7iqSRUYAVACoAVAYFU5JyRYlQQM2nAHkavTNw4NFc2ULWujarflu7x9ONdaL3RGvjlFzD7TkiHVsBIg3Ak7v2D+fOsc9Em8pYLI0Wy9u5RcfaR+8Dqy+PPxH9qw2aZxZO1ZyGWkR4yAOtgO9TqycmTu8PlxpFPoVnTGawwXhcXLs6RZIXzwvuPA/svybv4+Va6p7uDm4nTLh8HrfR/bkeKjDxnX3l4qeRp6lk6ddsbFlBWpGHakBUAKgBUAKgBXoAp7Tx6QRtJIbKov/AGHfUOWOou21VR3SPJJZZdpYgu5yxr6IvIftGudqb9qycKMZ62e59Axj8akMY0yxroqjef71xnutl8js4jCG1cGJ2jtFpmu2gG5RuH966ddEYIzTnkIdHZmRZ2uQgTcOLnRCv7QbjWbXxjOcUP08mlnsEekGseIDW7EkNuQkZW6wL6A2rNpcxkkhmoWVlmTrs8PlGHvgVACoAVACoAVACoAq4qVSLXubi4GpFaaK90svoPhFo5DEr3JLC1hc2+tbLZ+TMbJtrgauQ9i7aE5Tp6edaYz3rJX1IjimCG69YD/D6EcfOlygpIsstBrZu1ApzLmXXVdOz3j4lPEcKxW0IPUuQ0MQmViFLRtpJHoQt/eHd4crb7Vmabe3oEoKxFTZ+PfZ8yvGxaNtxJ7LDiDbiB+d9OhLt7GCO6qWD2nY+00xESyIdDvHI8qbFprJ1YSUlwX6sWFQAqAOGhAjgNAYYiaAzxk8n6a7XbG4lcPCbojWHJm4k9w+vOsmotSRwNZdK6eyPQtnq8PFkU2RNSeLHmefIVwLbJXTwjqV1RphwYnaePaZsx0A9kch9a6VFKihM55KlNb4YtPk0uz8YseBGYXPXXW3NMjgHuParl31TnqePY31TiqWSYnIRIzXlwssnWF0P2kLH4l87WPKqRTrcX0mgxu9QK29sR8MygnMrC6uNx5/nvFbNJrY3p8Ya7Geyh1gutwlCqAFQAqAGuTbS1++pj1LRwRlyrWNrAbxqx7+6tXk7lwN2oi6vL2hre/mDratumsi4be4bjqRdq29beoo1EouCb6huZDNFYkW04VbTTyi+4UouM3Hc3jwPnrT8EqRGjFTcb/zvqrqUngYgzgMbl7a7hoyncOd+7T82rnW1708dSmXFl6RkFomv1Ut8h4xuLaX4HXTw7zZH8vzC6pNZCPQnpA+CnMcnsH2hw7mXy1/8U7pLC6Gambg+T2mOQMAQbg6gjjTDorkdQB2gBhofBGDB4vbEq4lpoYp8uVQyNE9pLE3IO5SBu51n3POUdaqqudajN4C3Tfbxw+F07MsmiDiump8vvIptjxHJ53W3xqg0/wMT0XwHVxmQ+3ILL3JzHj+FcDW3vojL4dTxvkB+km0c75FPZXf3n+26maOny1mRosnlsDVs4Yt4FVsN8EpMPdH8OJ4pcOWCnSSO/xAEN5ZbX8BXM1knTNWL8TRTHetj6FzBYERYqOEaiSK0ut1NwTcHiBob8LVmts8+lzXVPgbCOya9mckxoxLy4cG6ZAIT+1GujD94X9RTfKdf8X3fP3FZWqTcexlq6senyMb6iqSBUAKgBUARyRjfxtr31u0l+x4GKTZGVJtqbDgK6MqEpeZHr+gbh0uIJuEA0HHh3Dv3muctPKcvUM4XJXycSS3ea6dVSguCrmjseh13HQ+HPyqzBSRE6WJB3iqNZGb0Ows5Rr2uOI5il2x3cjG4yQXiRSGhY3RgCh7uBHgdD3HxrDJbZZ7BGafA2bM6Zm/1odH/aG/N37rg/vcxVUuz6Cbqkz0/wDRjt7rYzA/tKLr4biPLT1pmS2ns3Lk3dSajtAATpViQmHcdYqFhlUs2UE77ZuBIB1qk2P0sc2JsCbBSbrY8oZI9TkBBiVLGwLi+aQtY6HSlx5Zs1Mq9r9/7mX6WYk4zH9WD2EOS/IDVz8reQpOqs2o8bqP9xqFXEsbdx3VRkrp7qDlpb5CuFVDzrW32OtKeI4MIRXaypfgZcqLyymuI6s5Xubbm7u+34U5Vqa4NDqU1lE8OKVtxt3HQ+h1pTpnEVKqSD3RZD14l92IFm/lYgedjWDXtSr8p/zDNPCW4nwO0GGBlvqyFUVuKq9ywB5dms9tUXeuyxn9RkJ+hxfYO7MwGEieNQzdeoux11BS5bkFA5cqwXW3WLj4TTWq4JJmb6TqOsVkFomjQx8gtt3iDe9dbw+UtmyfVdTHq0lL0getyM7FQQKgBULqBxmsCTw1qYQeS0TiBrDMSDx8a9HXlxBiuRqCTb861bbwRnIxybntG3Dw31DTJWBhdviPrUbS3A2WRrA5jyP3j1F/SowWWCEyt8R9ahoYmi3hsSxQjMSydpddSvvL9x9e6stkMraW288F5Nom8cwc5f8ATkvu/ZYjlzHId9ZsZ9AzBZ2Fjzg8YDrYG+p907wTx0uPFb1CZl27J4Pe43BAI3EXFWRuH1IGP6a40AxIr2kB1TKXTKRqXUA3GgtbXWlWvB0dBU23lcfLgi2fio4cJPiVg6hwpBFiFZhuKg+6SeVEeItmXxO2dXEpZRjOiEGksp36IpO/XtMfG2X1NcfxC3EEjzvhkPU5/XYEdLNof5hY7jKFI/i0v8rUzRUelM6Mo5WAdWlvDMuMPA14wd/3fWr127C6ntGSsi2JUHUAaDj5U+i1ysyXhKUnwa39H3VLBIkmVOtlMVwALERmwv5tauJ43G37R6e0d364Ojp1HynkHYeM4d5MJirqJAAJLaXUnI/7upv41ezF1atqy2uqEOprjv7hXDNIqyxzR2lSBxHINzJxF9zix0I3VitwpJw6N8oIxfKkBMBtFAnVTi8W8N70R4spPDmDyrfdpW8Tqf4GWue54ZW2jgmjK2yvE2qyjVXG7Sx0NyLg1v0q86Em1iS6ovZUlyiuKpiVaW7uZfiGsp52HhcmmUwUnyNi4pCubXy/Ma/SnT0m2W1dyMJ8nOoZrZiABrYfiTvrfRodnIeZtHqrZjc77cu/nT6alB4KzlwWpMBIIxJcZTY+7cAkgErvAJB/Jq+/M9sS/lyjDfg5isC6orkrY2BAtdcwLLmFtLgNu5VWM1KW1dRj00oQ3yiUWvz+Q+lMxnqJi4DVY2YX4XGg4eXK/rVZInGHwQmVuY/lH0qEhiRyHFMrA33HUWGo5buV6W0XwWsJM2dotMsmi9kaE6rw52HkKROJeMSbE4pnhjkuMy6N2Rry4cCP/kFZmit9WY4PbOge0euwiG9yvZPlu+VSh8HmJoqksYLpHtL/ADBWOSWBxYGRzlh05AqQ3qKz25bwdjS1Lyszimv1K/T7FMmAhjaUStIwJcCwZQM1xbS18vrUz4jg8v4zOKW2Cws9AfsmMR4eO+mhc+ev3AV5/VvfNRJ0cNtGDA7QXrcxPtEkjxOtdnTvbwTXZzycgvazEFhoba1Ni9iLFl5QyfFKuhIzcr6+fKiNbnwEa2ynIS5uXQW3ANoPO2prqUUKLHr0I0OyoxIuJw4Zc7lZYhfXOmY2HeVY+grFrlssVj5XR/cWqeY7R69JpHQRziHEKN3WXzjwdSKmPhNKk51Tkk/ZrH9CPtD+HsFtmdLggy9QnVnSys246GwYn8K87d4ZHdxP1L3/APCyvUeMcDcVsXCSxqYXcBmsGY9lG0yxSC1wDwamaS++DzcunsWdcHHMSrspSS+DksM5IUHekg3W5X3HxFeg1u1Y1NP4mepvLjICS3DZdBa4N+Hdu30y+iVnrQnCjlCrnPKnhENJEiRZyqgEm+gHGunp74zlh9u4KLbSiEv8OG4zRA8sxNu4sqkfOtT8Qq7s6EfBtTJN4/Dj9yli4HRsp7jvuCNSCpFwQeYvSHdmzhmN0Tr9NiwzQyPF2ybfq/VR2Fnz5c1gB2vavxNx3CkQdn2n0vsegtdK0Cck/i/sR3jyv1tsoTDm5va4VraKbtvOgI3Gipy8+WOoXOlaSEpvh/XsDdsYVApZQqFWRTlzZGDqzqwDXKmym4vxG6tGltk/TLqjn+I6SqFcbK+j6fr8gMpAIOYbxwPnwrdI5bb4IXjA0LDTTc30qMlkyJkX4x6N9KqxibHOosjCQAjQGzbwQRw3i4pUo5LKeH0CQCkzKGFmHWKLNpcZtNOYX+WssojJTw2b39DmNH2sV7iwYb+GnHuIpaK0PjB6fUmgws3SqZnaOGCPEFSRYZh6lwAKzeY3I632KuNak20BP0ry/aQINAsbmw/aIH+2puk8HjvFZ7rEkzu3T1cLj4UC/ICvPR9dp0YrbWYO1dh9ODK/kRyw5rdogcQONWhLHUZGeFyU5sKka6XubDU/m9a6p5fBohZkhArpxLSeVyEcFMEnjckgAxsSN4Ate3zpGoq36aUe76FISwa3pV0ZDSdbhShD6lMwU3tmulyLg3vbhevP+F+KyUPJuWGu/wBZNFtEdxY6RY5cP1awlMpXtQuEKoNLZiuuuvG+lZqNPfqsymu/xfh95SyUFhIGRSJCUmjB/V8QCHjbWw0DKfC4I8a6mnr+1RdUuJR+v7lXLay10nhKPFID2gShbiShXKx7ypX0qfCbIypnU+j5/oimpisposdJdjA3xEXst2nXipIBJHdrr41TwfxNr+Bb2WA1FPClHsZMx3LEeQvp+b101po2Zx1Msn7lzAOVilcDtMyxqfIs9v6Bf9o1zbqXTwej8B00J2uT6L/AcxCPFIY7xLGhyiN2UZwNCWG8X5m1q6K+yqtRmuRVj8QvudkY8fh+4L2zGoEcdn7BZu3bc2SwBW4IFib/ALRqIaaKjvyZfEdVO+5ysWH9feXMJlkjAuLGJFNnQMjK19Q7C4txF6Vp5yVmYmvdXdpNjlh5G7YRQjhXVwxiVSCLtlWRSct7ra43j3q1aeqfnycjLrb63pK61LLT/f5EG0nUw3DKc/6uVAYE9iORWuN4sSBrzqdNU1a5e5bV6muzTQiuy/cAyCt8uTjxk8YI5t579fUD+9UwXRWaoaGxeGI+we5lPrcH8PSlsum8kiz2aJjwAv8Awk6el6zOIySya79FOIyYwLe97r8j9BSMYZSv4j269SPPMcdg1eS7CW+bf+sxX38DvrGk0z0ddu2rbHbj7pFP9IYzbQRe6Mep/vU3vg+fa9t6hZF0tb7J+9h99cHTf8h1bPgRiq7PRmYVGN3CIxuBWImztceyNB38z4f3rpaarHU21wSR0VvwRInkG790VGOUJNjtnGkMzmNJ8LIwaM3IyHKFyhlIKMAALHlXn9FpYSjGO5xsS/P9P7mq2zD45KA2fFOrfq2YPa5hfUm3/Db3vA61uWou0vovise/0xDip+pHZFtgkvxmcp4BFDfO3pU0QX23fHo48/LkixN0rPDDPSnSGO+8uD6RRg/O1czwpLzW+i2/3Q29bmmuCfpDtH9XaBV7RQXkXgQVRcp8lPypOi0ll0JXOOPb9C07lFpGc2zhhFJ2DdGsyHmp1HnvHrW/S6yUkmuH3MtkOcMRb/LqRvWRr92ZVy3/APbb0NP8Rw5bux6b/wCaccyg/roX8fjskzRlVdQ2VgQCz6gFi2/Mb3B3jSiTr8vD6+5ypeI6jzpNPCXb6ZVx0f2UiE36qTIrc1bPceHYBHianQS8xYkzf/8AQVxcYW4w3/kGrBY3v3AcLfjXXq09dcsxPMSseduBx+lPfH3lYtohG6lpYWMFm8sY4owXT4IZN48BVCyZA4qRkWNHsv4D5EfWlSGEA30uSGPBpf0byWxsX7y/efrWWawVisM+gBVR7PM8RGvXFpoYAqk5IxLGq8rvxY9x0FZOd3KO9u/h4U3+T/Yo9PP/ANkh/wCUfnRf0PBa1f7hDelq/ZN3OPvrg6X/AJDq28QRja7Euehm6lE4kPIqWuuYA62ubj5ffW/T04abNCrxHLK6yLwT+o/TwrcuOgxReCUOPg/rP0q6yVkixI407Puj3j391WWRIZw7ZME5y/6sqqBmNrICxbdvuwHlXOa365L/AKobnZWUIJypzKLEWIIY6G4roWVxnDZJcMzrjnuavGYZ8XiIAABG0aubaBASS582vr4V52q9aOmyUnmSePvWEzZOPm2KXYsbe2xEHUxgSSre19Y4ySLkD3m3AcBlpXhfhuolFu30rPy9l95F90H0fJlXkZyWOpJJJJNzvr1lVGFsRz5y3dS/jwWwsDnejSRnw7Lr6XavN3LydW1BcNZ/DJrlLNal3KmzJ1GZGF0ZQGt7QILEMAdLjX1NdVVR1Fe32NGh1stLYppchFMVHcN1uHLqNJG6wSC2gJTcWHM3rlSqmlul2OxO3w++xWSjy+30gdjsSMixxlst8xYjtOxFrkHcANw7zzrT5Xkz29zmeIa/7XYm+i/z+5VjVgLlgb8+HhqK60MV8tnLnJzk8rDHF9OB77m331n1F7jJPsG1DHOp9neeB+tStelPaw284GNfkvofrWqNkbPhZCWegyUneAu4X39/fVJWJS2vqM2NLJWaQ/CnofrV5Jltvc4suj9lPZ5HmO+qYLbcvBB1x+FP5T/3VSWV1G7DQ/o+lJx0QyqO0PZFjvHfWe1cF1Xt5PoG9KLnnOOlHWSKojR88jNlhDMiKNLixvnJBv41mae47NcWopvP5oD/AKRGbrcPKwszQqxHJgTcD5VF3Q8Z4tHZqEi10pS8UtvH5g/dXn6vTbg6L9VeTBybjbQ2NjyrtrqIh1BOzh24/FfrXXr6G+fwjIdwphX+UnFMXQpLoTvvH7q1aIgN4/TC4QczO39SD8K5+l9WrnL67F7P+NA9dx8vvFdOUnFfoIazI022sa0aJhVNsiBZCN5O/KTyF93fXD8P0Vdkp6qfKfb8jRbZtWEQYHZGYIZGKZz9mgXM7jnl4DvNatT4n5cnGtZS6+wquly5ZX2jgDA2S99AwNrGx11HA1q8O1f2ircuBNte1lmVbYNAfemYjwVVU/M1l2xnrce0cfrkY3ipA3ZkAMoU5sp1dh7qi7H5Xq7jPTTlt6DaqPPs25C2MwYdO1HGpKdYgQWst+0jH3rAq2uunfStLfLzMWLg7PiOhpjW5UcbSHZECSDRUctIkYzC4GZZCdDzKrUa67+ZLkR4RpoWwm59l+w5sPGXEhVcoiMmTcLjskW5Z+FNjq1KjnqTLQf73aug/aOzAxEeSNXEwj0UKNUViWA5G+vK9L0lqtg1PsX8S0cY+X5f8y/f9iINBCgNgEa+UsgkdgNCzZ9EBO5RyNZZQc3vRe2vS6ZbbFmT/T9CPaWGVomljCiwBDKCI3BOX2dcjg7wO+ip2x59xOs02ncVOt4T6r6Ra2g0UeYOkYUSyRqBCGNky6sSb+8KbUp2y3exqvjpNNCKlHr/AJ+QP2ls9HQvGFBC5wVuEkS9m7LHsMvId4p1eplCW2XcTrNFXZT5tXCX9SdxBDGS6JkVYB/pq7MXTPqWP7JpT3WTwmaJx0tVEJyXL+vYgxeEhmjzIirdHZGVerN03q63ysDzH9qIzlXLa3kmenqsolbWG+hezbvGIckbiON+sMYdizcbndS5uU54ySqqI6dXSznp9cGz/wASxOGxUMMzrMk2YAhcrKRbfbhrRlqXJRUVXUynDKx8y7tiSZGYiXDwx/E4u5HqAOPOpsfPAipVuKTTb+XT+hgOlMWbB4NwwYRmSEkcdQR8lPrVJLKON/8ASVpWqYQUdbh0/biA87ZfvFeeu9F/BNMm6MmBrsqWVlCVhSwDMJE3WA5Ta5tpppe1ditpRTZtnOO04uFIVNDc7xbdVY27pYBTi0PELfCfStecFJPjgsSQtm3HcvA8qsmK7ZDGOQnC4Q2OhnU6bu0jD7652me3VTgvv/DgZNZhgg2VDeWIEaGWMHwvWzWTcapOImvmReniMuMZWv25iDv3F7VnqkqtF6eiXBaUc24Zcba2XFtIQcoLJYDUILr2eRApH2VWaLYuW/zLeY1NimwaM2d8WrA+8QxkPcUtvqKNVbVSqYV4f6fjyVlGMpZZW2njA5VUBEca5UB3niSe8m3pW/RVeXunPrLr+nQTa8rajuzoDkbQlpTkGoXsKA0hubAe6L/vcqz6+xuO2PU73gVMVY7rGkl7+/AUxku+RQGyuXI62NrIRlZQEcmxXIP4RWe5zwscHQ0UKZbq/MUt/wAn8vl8iLZ+H6t7DUDERZW5gpKVPpb1puqnCaTXf/Jj8NqlF3QfVf8A8kvXIWykb3Eh/wCSR1zL/OCPOscnjg6Sa8l6nuo/rn9jmJn+0JY2zzWLHgWhAue651qsJuOcGPVyVapfb/8AQKx+GdljZUY5VyMLXKupOjDvuDyPlWym2MKdpj8aqn9o3xWVLngixWy7YdlZmzqFJX3QWOUL+/bXyNPqvjY9mDLqNG6avMn1f6fcWukOEeTMI0Z7YnE3yi9riG1/Q+lV0Mo1zcW/rg6HjEJzhXtjnhe3zGCApAUYdpIZM44gyMcqnv3aX58qVZLddldkN2zo0U1Pu/7FibFGIO9mOmGUhWA3xMb9pSDa2m72jSIQzb3NF18KqKsxTXzX3kG2s7QsIzmbLcsd8kR+G5shBvmA389NZpwrPUL1ct1G+rCj3NB0J2eZJMvWSRkYeLWMgHlrodKrJKV7x7DZWqGki1FPnuvkGtioIsaY8Vmea14pWJIZdbgDcp8N9RCPqE6j+LVuqSS7pF3pfs+IuskxUI0bxlm1KsbFCg3k+1ups0Z9JbNLEFynkB7T6vEYbEpGHvYTLmTKrFLK5jvryv40tPJk8Y0spU5n1QK6L4jPAV4xt/S2o+YNcbW185OL4dbur2mO6WM0U7KosG7QY9/w+Hfzro+Hw31JnR8qOQfsgWuddLAa+NbtTLbFJFNQljA3HvdwPhHzNr/K3rVtLHPJaqKwRgd59a3pES6E8xu7fvEemlXSF44Dezh1mEmj4xssy+Fsj/7TXMvXk6pWf9vT/f8AsMjzEHwyZSjDeGzfy2t+NdOyOYuBnhxNBzaxEWM61RdS6zL3g2eudoo+ZpfLfZYGy/5SDb2FEc0oHssSynmraj5H5Vp8Mt30JrqhE/ibKYjHKuiuEm31FOTY7qhyokslV1LkGOPV5Aq6hgDY5grG5Ua21PdfUis8qq0/NfZGuOpn5bpT4fP9gjhdmhMXHGtibASXGguDnU67rXG+ubZroS0crZrGCaU67I+VwcwGNLu+UIFVC4uCcmRWVSNdTY21vqfCses1EYKKX11NMNVZKU5x6v8AwCRtNuryZV9nJn1zZd+Xfa3fa++lJt8lJa2agql0OY3aLSqAVUWNyQDdjlC3NyRuA3WFSKt1MrMZ6LoTR7Zb3lVza2Y5lY8gWRgG8/WiPxcmivxPU1wwlnHv/wClTG41ntcKqLcqqghQ1t5uczE6asSa6OhnW4c9Rd+pndP+IyRtvPqTFEWOrH7QFjxJyyAX8AK0y0dXxI0x8UvxhvhfXuDsftJ5QFIVUBuFUWW+65vqT3kk1eFEK1wJt1Vl3MnlEm1Nou6CIqoAyZmAN3KLlF7m2gY7gN+tJjGO7Iyeo3wW7oiLC7YeJGjARhZgpYG6BhZstiAb8iCL6iq2wi3lBC+UKPL7M9g/RhgMuHEjKA5URg63KruuL238bDdSMJPI6VzlFR7I0+N2VFK8but2jN0NyCD5b/CjaRC6UU4x6M7tVWMTFMuYAlSwuAedrVMkRXJb8mP2Bhj1qFFlkjAZS8xyL27FyqEZjmsNDoKzxXJ0tU99eHjL9uv5mWwUJwmOeBj2ScgJ5HVCflWTWQzHg8VS3pr9jIenOzQ0YkKsTFcGx1ynnflb5mkeFajyp7WdznPBj8JiUVTvWx46/cK6+pqzLKFSjJsqpIpuSrXJv7Q4+Va6vTEZGMkizhWTMOy28H2hw15U8XNSGpIvwt/MPpVslcSwEdjbSEMqvkJXUMuYWZToRu5Vn1lLtrxLqun3kQ4eSxtnBiGTKt2TKDG99GU3IO71o0Wod0V/2XULILO9l/D/AOZhCAfbQg5BfWSPeQDb2lN9ORrM86O92P4H1+vwJT81ZO4eZJ41ikISVNInY9lhvyObdmxOh8apJS0s/NoTcX1+vwI4ksPqVMVgpYjaSNl7ydD4ECxrpQ1kJ8ppfIVKmS6ECBjoFJPIan5CmTvhFZckU8mbDOEw/wCrASTAdYP9KK9zf4pNOyBwB1JG6uZdqJav+FX8PdjVGMFmXUbFI0UUk8h+0lDJHfeQfbkPduAPea4mofm2eSuYoZnat1nUgiHU4VidHnIVRyjXVj5mw8jS5fxrQXohtBNb08rJmT4FQAqGgOMoOhp1NmySZMepUMoPu/1H6V3K+Y7hm0SMN5TQC/tH861VvKLuLfCJHHaUMugFz2jpxP08qzZ5LOLxg7s6EzzKqxjMx+I2vew05XtRJ4WC6XHY9vxWM/Uo4o0MRCrZkZ8rnd7PAnfv5isrntWDfRR5nDyFti7UXER9YqumtrOLH+47xVlyLur8mW3qX7VfqKxxk8+6RbJjSci5jiK3kkdnOU3OkVySWIvoBpYVknHDOxprG6+mX9dSj06wIlhixUSOqpaNs4sSotlfXW3C513VaxZieW8W0+2W/IsJiBiIFZtSRlkHfYb/ABH415/UwcLN0Ruit82C5PO9s7KGHLIzEBmBU5b3UA/9wHlXqNNdG+vPsNU25dAbZPjP8h+takky++XsTwBLMcx0W3s8+zz7zVslJyb4wcTJ8Tfyf3qyBuSRJGqkgBmuTYdn+9XjLnMuRclwHMDjopk6iZyFuepkK6Rnk2vsHTwrmXU2Uy86r8f3GQalHbIq4iJ8PJZs6OpuCB81IOo5GtkLqtZH08+6/wDRMoyg8x6BOSWDEkZm6ie2rFfsnJ1ubew26/CscfP0zx1h7fX7DOJ8rgnhhxsIsglK8MmWRD5BiKX5uht5xj8H+xG2xcdSbrtoONBKLneI0j9W0++q/wCxjznP4N/2D+IVzh4ojmxD9a//AAkN9f8A1HBsB4E1ed1lkdtENq9+n7AoJP1vPyEiGdjPiSVhXTQWvyjiH5t41xJSVSddXMvcMb3/ABAZtPHmVy7WUWAVRuVRuA7hWqilxWO4qxubKiuDuIPga0ShJdsIo0OqhAqHwS0Q4qbKO86Acf8AxTqq3KSLwjnkhgjU6dvQch9a7EpbYY7jMF3DxrZmN7aG9hbjlFid3vW7qVO3oi0U/iKs7rbXOC/hcL368x8jzqsWCba3fobn9GGx1BfFOpyRrcX3k23DwGvi1JnLLyPpreUmsGhxeEdzFinCL1uUZ4biRM1st7krJbS9xWeSy8nZrtjGDrWcr36G4w0ZVVBbMQNTYC/fYaVoj0OU3kltQVfsCttbL61oXGXNE9+0LgqdGHpYjvAqk4ZH1X+Wmn3Ku2NrwHrIXR5FAIlKISqA/EfDXS9DksYKS0rshz3PNsMTgcS0UhvE9rtwZTqsg8L/AH1z76U4s85Hdo7nF9C50o2GJ0tp1i3KN48L8jYegrnaK+WlnifQ7m5PEkeYvGVJVhZhoQeBr1UJRsjuQ1PglOiDmzfJf7t8qd0FN5ZxTUpkyyTwNa7chp4nT8+FXFSRxNKtnBTaG9nbX7IinXrohqAdGT9xuHgdKwW6FR9VXpfyJjY3xLoTDZ0UusE63OuSbsN4A+yapDV3VcXx/Fc/0yTKqL+Fj12Ni09lH/gcEf0tVp6zSz+Jfo/2KqE49yV9k4xicyvYWF3cAd57Rqn2rSQ5isP5J/sTssfVnBFh4PbYYh/gQnqx+9Jx/hqtktRqo7a1sX39QUYLmT5Be0cdNM13cAKLKiKAq9wBFXo8Jrqj7y9ytlm/gqiIbz2jzNdCOmrj0F72PcgDkTyGoH3anSqairdHCJg8vkkXcOHifx41xJ1tSIlHPQhxGJC6b2O4fieQq9dLm8EwhjqVUQk/Ex/NhyFdeuuFUfUMa9glhsJciNdeLnh3a8Bv15Uh2Ye6ROCbGZfZv2E1du/6nT0Uaa0nPdkS5W1EWzdmviZkVV1bgdw4AeAG/wDvURsLQe6XyPWGaOLq8HHIYgo7Uo4yaEKSRlJOpIbhalzkdailqDsfPyLvR/YGRz1qDsEGMq56o3vqsRPYI9NdKmMO5F+ojNenj+pqAKaY+h2gBr1KDnsZbakL4cSZbOkzEBbWfO+mj7gN5uRSJI3VNW9ewG29sR51SB1QTxxFoShNiosrRtf+Gx8apLk53ieihfDfV1AfRzad/wDLzdl10jLb+9G5d1crWaZy7HI0Oql8E/1KfSzo31t3jFpRvG7P499Gg17qlssOvv2L3MJixZsp0ygAg895++vTQkpcx6BFJdyMNV1yyWydzZVHPtHw3D8T51fInOTimpTJeCbNZe9v/qPqbehq+7PUU+RBqngphLoWIZyoJBItusePCl+XD2X5ApMb1ptYsT4mpjVBcpL8iXNjlewv6eP51pksdBeExgaiPBI5G5nQanuFTwQiMy3N+fDkOVQuS+TjBAMzangAfzbxrnX4c+ETFkSC50Gp3Ab/AA761RUIrOMF8hWDDFCFUZ530VRrb88TWOy5WfE8L+pYMNh+pURR9uZ9Wfh3m590fPwBvl87fzIrZPYvdgWZlYrHFd8puWHvtzNxr4d/M1KbkLri5Ph8npHR/Yv6jA87AHFujGJDvUAXIUcTqCfIVZR29TpaSiMnt7d2HMPLEViizjFJOxLlrEgZb5rKALXFj4ihcmqW9veltx7GiwWHEahFvlUWFyT8zrTuxjnNynllmggVAHDQDKm0MCsyFHBtobg2II1BB4EGhpMmE5VvKMTt3AyRMzGR41ZkQyu95HG8gEewgGbQak1mmtrOtp5QksJZft7A/pNs5MWWlw4yTjtGM6PInBwODabjqRa9RNqSyjzviXhM8+ZHqV9h7aEwEUxyyjRWOgbubk1crV6TPqXUyaPWbn5cyDpB0fEtyto5eeUHN3NcfMVGk19lL2y6HRUVnqYObDzRyZJAEPPItrbyQbaivR6fUQu+FkTSRXfGMxvew4DKug4DdWjJMakPildiBmHjlWwHM6UZKygkdbFsTcGw4dld3Dhvq24p5Z1JnJsDr+6v0q6YOBLJiWvYNoNL2Gp4ndUortOJKxNg3yH0qclWhPiWO46DdoNeZ3cajPJKiITNuBPoPpVgwh0mJYdkNu3mw1PLduFVWWCiRrM5NgxJ8vpUk7SaISSNkjJYje2mvnwArLZbCHJMYhjCwsrdXFeWY72sMqedtBz4+FYLL3by+P7jNoUijaAFI262ci7u3sqO8+6vzPcKRlz4fQic1BZXLAOPxBlJjiYsCftJNxkPIck7hv8AACm1ww90vyMcU3Jd2zf9EujyYVFnxIOYn7OO12J55RvO7ThTcKPLOjRp23lBLEbTWcOk0buoY9W8aESRtwVl3q3I7iKpu3HVjT5bTj19vf8AE0OwNndXGjOiLMyjrGCgEnvIpsI46mO+xzliL4CyirCfkOoAVACoAVAA/a2zVmUAhSynMhYXCtawa3G1VlHKGVWutmW2lghhAAmaaZznUEXbOu+XMNQoB1XwApLjhG6ufnfFwv7ewH23sAYgCRTGs7eywIVMRv3Am6OLa+XlVxTXJxPEfCt730rD7oH7N28U+xxgYFdM5HbXuYcR31g1GjT6HMp1jh6LPzC2P2YkqWYCSMjeNfQjdXOUrqH6TrxllZhyYranQxhrA2YfC2h8jx867Gm8WTfqLpmexWHaIZXUqzb7i1hy8T3cq7ENRCz4WV6lYGnqUuxbBPfKL+8w07huv3chRufcVjLGLyFWyS1glkawyjf7x/2j8aMlVHIy9CkDRIzZdPeO/wDZH1NEsPuQonMPCznKiljyAv8AdS7NRXDq8FsBuDYgQXmfKTvVdWtyFr277XPhXPt18msRX4gkGcJstmWwUQRf1N53/HwNYXLe85yy/CLEs6woVjtDF70h9tjyQbye+31qyjJv1ciZ3pdADnkxJEMCMsZO7e8h5uePhurUq+PczbpzfBv9hdHYMEFfEFDMf9OMsLA8Lk7ze2p0FXykjo6fSdcLgmTFnEL1juY5IySHIsIpDYdUqb3vbX5dystnWcVU8RWU+3uvc0WxMDIryTTBRLIEBVNQAt+PEkk/KmwgY7rMrbF8IN2phnO0AKgBUAKgBUActQD5KO0tmLKAblXXVHX2lPdzHcdKq45GV2OHC6GV23syQShnMZ6xnjAK3jjjyl83Ahri5Pf3UiUXk6FF0NrXPT8Xz/QHLhlxqASqGCgKsoNpgtrCRw2jodTvNqFlmLxDw6ix4isP64QEbA4vBASRN1sDahk7SMOZUeye/wCdJs06kealTqNH0yEcF0gw82j/AGL/ANB8+HnXLu0WeYmujxCufEuAhiNmZ13LIp8DWdK2vo2bVKL6Mz+K6I4cm+Qoe4kD0NaqvE74cNlm2uqBWI6FXJKzb/iX5aGti8bS4aJWMZIR0OmUHLJGW4E3FvDTfTl41X7fX5FWssiTobKN8kY9T+FS/GYdl9fkW6di3h+iYW+aUk8MqbvDfrVH4vn4UUfJdw3RmFd0byn9okC/fbWsz110+/6MFwFRsxlWxZIF5LofAClbpS68/fySljqdGGihXMoF+LzaD+U6nz+dNUJPuyruhH4gPitthiervM/BnBCD9xOPnqeN6111Ltx9xinqHN8FnZPQjE4pusxLFF5tvtyVeA9K1xjt6DKaHP4jcbPjwuDyxwBSxkEbsT2h2S1yT3cqN6T4OtVpGouWPn/Yj2/sZmm0JMWIsshChmUi+W19yHj4VSUcs1UaiMI8rldPYL7O2EofrZcskvxgWBHAlbkZraXpkY+4izUNrbHhfX6fIMBKuZu+R1ACoAVACoAVACoAVAHDQBBioFdSjLdSCCOYNDSZMZYYCxOwWyCJXvGWAJb20i3lFYam9lFKlBmqvUrdvfVf1AOycRODHGoy2MkUavcJ2Td5GUbwBlCjvNKhuybL4UyzKXPd/wBCPbGw8OxKzxmKUsQGgQ5XGUNm6vXQbj31fhHFu8Gq1CzVx+S/YFJ0XxkI6zCS9ah+AlT5xtp5XNLlRF84OPPR6iniLz9feRnpNiYdMRD5spX+1ZJ6OL7ER199fE0WouluGb24mXwAP3WrO9H8h68Rr/mXP18iwnSDBH3mH8LfgKW9G/YavENP9Z/Yf/jeB+P+l/pQtHIn/UNP7v8AX9iKTpLhB7JZvBD/ALrVdaPPVEPxCpfDz+f7FPEdLoyLIkh8WC/JKdHTNdGJfiSfRDIpMdP/AKGHyD4slv6n09BWmvTi/O1NnGMBLB/o8llYNi5h+6CWPq2l/C9alUh1ehuk82Pj6+YaEGFwTFYsOZJVQOxNtF55nPyFTxE62n0EcZIcfj2muGKqqZZArKxV4nFlzBdSVa9xu3VWU2zoRpjHov8ADG7L2F17q7rGyITGeyQsiZdGAa5zKSRflVYwbeS92qVcdsc889ehrsBgVhQIuYqL2zMWI7rnW1aIxwc2c5SkXFqRfJ2gkVACoAVACoAVACoAVACoAVAHDQBR2jsxJgM1wVN1ZTlZTu0I3VG0ZCxxM9tDo/IsqugaVEQhR1rLKpJuzBybMTpoSBpS3A1Q1C8vaWNvuRJhomkaOJs+dw2UsQFyqXG692PlUyfBFDSUpKKb7JgOTbzx9lftohK9i/aJhVVz2Y77MdD3Gl72jR9gqtWLEk2vl1/8LmLhwbQ4id8LEUjdgpRQpcC2pItxvUprGWc1+FV22xrmsNlGXZWBXOJcLJE6BTlEl8wZst1Oa2/fuqcQF/6LVJ7orKfA+DYWzml6sQyntlA5JyZhe4OtxuOpFqjEBP8Ao0IQc0vmTYfAbN+3tAT1AJa92zAXBKAtY6gjhqKt6Ehr8HhXGMsdSxh8aBG74bBwqUXOdVsVsToUBu3cbeNRGSNf+mUVyiljDf8A1xyMxW2MSThxewnjZl6lQWuMpteQ2Ghqu9mmOmp2yx1XuUdp4WaWaVFGZiiSLmkOdRoGEWU5AwI4WGtGWx9UqlCMpJLs/rqaHHbJGLbDzFBlsRIkgsSjC9iPiBA9TV9mUYYX7Iyr+s/+F/Z+xUiIOrlQwUsblVNjlvxGgterqGBVl8p8+4UUVYRyOoJFQAqAFQAqAFQAqAFQAqAFQAqAFQByoAVSArUARYjDq4yuoYcmAI9DRhFoycXlMqybIiJByLojIABYBTa4AGnCquKLedZnr8/xB0/RxFwZwyMVGnaIzE631FxeqygmsGhamU7/ADZgzaGymYNLLLndmhTRLKqhw1gMx3njfgKX5Y+N6i1GCwuvX/CBUspGNZRZZIy7mRQQXXKSEdQbHfv7qX/NtNSilRvfKaxj25L+z9hlEwzrM4aRCjXAOjqW07w2ut6uocCLL1JyTXw8oJ7B2JlkeRihJTqyEjCBtblmAJu1MjBCNTe5RUeffl5Lg6OQmKKJ7uIhZSSQ2628EUzahH2mzzJS9wlhMDHGAI0VAPhFqMIS5NrDZOBVslDoFQyRWoA7QAqAFQAqAFQAq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xQTEhQUExQWFRUXGBgaGBgYGB8cGBgcIBwYFx8bFxgaHCghGh0mHBwXITEhJSkrLi4uFx8zODMsNygtLisBCgoKDg0OGxAQGywkICQsLCwsLCwsLCwsLCwsLCwsLCwsLCwsLCwsLCwsLCwsLCwsLCwsLCwsLCwsLCwsLCwsLP/AABEIAM0A2AMBEQACEQEDEQH/xAAcAAABBQEBAQAAAAAAAAAAAAAFAAIDBAYBBwj/xABHEAACAQIDBAcFBAgEBQQDAAABAgMAEQQSIQUxQVEGEyJhcYGRMkJSodEjscHwBxRicoKSouEVJDPCU3OD0vFjk6OyFjVU/8QAGwEAAgMBAQEAAAAAAAAAAAAAAAMBAgQFBgf/xAA3EQACAgEDAgQDBgUFAQEBAAAAAQIDEQQSITFBBRMiUTJh8BRxgZGh0SNCscHhFSQzUvEG8uL/2gAMAwEAAhEDEQA/APcaAFQAqAFQAqAFQBw0ANqSPUxryBQSTYDeTuFQ2Q+OrMztXp5hIrhWMrDhHqP5rgUuViRjt19dfzMziP0iYiU2ggA9Xb5AAUp6jBil4lZPiCK7Yras3vMg/hUfiaTLUor/ALufPRDP8Cx7e1iGH/Vb7hSXq0T9ivn1Zz/8Xxf/APSf53qFq0R/ptq7nf8ABdoJ7OIY/wDVb8avHVErRXx6MlTaG1YeLOPBW/vTFqkGdbDoWsP+keaM5cRh/MXU/wArDX5U+N6ZaPico/FE1OyemeEn0EmRuT9k+u6nqSZtq1tVnTg0Ia9Sa00+g4GgsdoAVACoAVACoAVACoAVACoAVACoAVAHL0ANdwNToOdBGUuWYnpD+kGKIlYAJW+K/YHmPa8BSp2KMsHN1HiKjxBZMo2DxuOOadiqcM2i+ScfE1it1KRhjTde+WE8JsHCxe1eZu/d6bvvrnWaz2OhV4fXXz3CP69lFkVUA7vyKzSusl0NicYL0opTbdUe1MPI/SoUbX2DzX3Kb9Iov+IT61Zae1lXahL0ii/4h9DR9nsRHmIni2+h9mYeZt99Q67EW8xF6Ha7bxZh3a/MUZn7FtzxkmG0Y5Oy4HgwuD5HWmRuaBqM/iQOx3RzDy6qDGfiTUea1rhezFboYTKGHbG4EZoX66EcB2lFv2d6+Vba9Rh4Zm2X6b4WmjXdHOnsGIssn2L8ieyfBvwNbVNM2Ua6NnEuGa4NVzbn2HUEioAVACoAVACoAVACoAVACoA4aAzgH7X2rFhkMkrBRw5k8lHE1DlhCbLIUrdI8w2ptrE7ScxxqUiG9RuA5yNx8Kx33rBxZ3W6qWF0DOyNgxQRs4tLIPeIuAf2Rwrzur8RlG1YOtpPDo1LLKe1Ntontvc/CPzpV4U2W9S7uSM5i+kcjaIAg9W9a316GK6meVnsCZ8Qz+0xbxNaY1Rh0KbmRWpnPYjqdo9XcrtFUZQbRUbsInGAXiEbrCwDDlYn5W3VupjU48m+tx2hPC7fmjIEv2ingw18QeNUloaprgmfq6Gh2f0iW4GYoTuDm6t4Pw8DXLv8OlDmJTL6B+Lay5hm+zc7mHHxG5vzpWeEpDE0+pV2tsqKbVrROd0qf6bfvjcPG9aq7X3M1+hhZyiPY/SbE7PkEWIBeM7tb6c42/Ct9d2eDFC2zTyUX0PUtmbSjnQSRMGU8uHcRwNaUzrV2qa4LgoLnaAFQAqAFQAqAFQAqAGk0YIbwC9v7bjwsRkkP7q8WPIfXhVW8ITfdGqOZHlyifaMpllbLGvHgo+FOZrn6jUqKONGFmtn6ugcknjhjyraOMep8a405ytfB1owjUtqH9G8aZQzLomcKBxNrEk8tDa3jWDXVbJRePrk26eW4wO0MFJE1pFyltRxB71OtxXotNdGS9JzLIyj8RVp2EKS7iqSRUYAVACoAVAYFU5JyRYlQQM2nAHkavTNw4NFc2ULWujarflu7x9ONdaL3RGvjlFzD7TkiHVsBIg3Ak7v2D+fOsc9Em8pYLI0Wy9u5RcfaR+8Dqy+PPxH9qw2aZxZO1ZyGWkR4yAOtgO9TqycmTu8PlxpFPoVnTGawwXhcXLs6RZIXzwvuPA/svybv4+Va6p7uDm4nTLh8HrfR/bkeKjDxnX3l4qeRp6lk6ddsbFlBWpGHakBUAKgBUAKgBXoAp7Tx6QRtJIbKov/AGHfUOWOou21VR3SPJJZZdpYgu5yxr6IvIftGudqb9qycKMZ62e59Axj8akMY0yxroqjef71xnutl8js4jCG1cGJ2jtFpmu2gG5RuH966ddEYIzTnkIdHZmRZ2uQgTcOLnRCv7QbjWbXxjOcUP08mlnsEekGseIDW7EkNuQkZW6wL6A2rNpcxkkhmoWVlmTrs8PlGHvgVACoAVACoAVACoAq4qVSLXubi4GpFaaK90svoPhFo5DEr3JLC1hc2+tbLZ+TMbJtrgauQ9i7aE5Tp6edaYz3rJX1IjimCG69YD/D6EcfOlygpIsstBrZu1ApzLmXXVdOz3j4lPEcKxW0IPUuQ0MQmViFLRtpJHoQt/eHd4crb7Vmabe3oEoKxFTZ+PfZ8yvGxaNtxJ7LDiDbiB+d9OhLt7GCO6qWD2nY+00xESyIdDvHI8qbFprJ1YSUlwX6sWFQAqAOGhAjgNAYYiaAzxk8n6a7XbG4lcPCbojWHJm4k9w+vOsmotSRwNZdK6eyPQtnq8PFkU2RNSeLHmefIVwLbJXTwjqV1RphwYnaePaZsx0A9kch9a6VFKihM55KlNb4YtPk0uz8YseBGYXPXXW3NMjgHuParl31TnqePY31TiqWSYnIRIzXlwssnWF0P2kLH4l87WPKqRTrcX0mgxu9QK29sR8MygnMrC6uNx5/nvFbNJrY3p8Ya7Geyh1gutwlCqAFQAqAGuTbS1++pj1LRwRlyrWNrAbxqx7+6tXk7lwN2oi6vL2hre/mDratumsi4be4bjqRdq29beoo1EouCb6huZDNFYkW04VbTTyi+4UouM3Hc3jwPnrT8EqRGjFTcb/zvqrqUngYgzgMbl7a7hoyncOd+7T82rnW1708dSmXFl6RkFomv1Ut8h4xuLaX4HXTw7zZH8vzC6pNZCPQnpA+CnMcnsH2hw7mXy1/8U7pLC6Gambg+T2mOQMAQbg6gjjTDorkdQB2gBhofBGDB4vbEq4lpoYp8uVQyNE9pLE3IO5SBu51n3POUdaqqudajN4C3Tfbxw+F07MsmiDiump8vvIptjxHJ53W3xqg0/wMT0XwHVxmQ+3ILL3JzHj+FcDW3vojL4dTxvkB+km0c75FPZXf3n+26maOny1mRosnlsDVs4Yt4FVsN8EpMPdH8OJ4pcOWCnSSO/xAEN5ZbX8BXM1knTNWL8TRTHetj6FzBYERYqOEaiSK0ut1NwTcHiBob8LVmts8+lzXVPgbCOya9mckxoxLy4cG6ZAIT+1GujD94X9RTfKdf8X3fP3FZWqTcexlq6senyMb6iqSBUAKgBUARyRjfxtr31u0l+x4GKTZGVJtqbDgK6MqEpeZHr+gbh0uIJuEA0HHh3Dv3muctPKcvUM4XJXycSS3ea6dVSguCrmjseh13HQ+HPyqzBSRE6WJB3iqNZGb0Ows5Rr2uOI5il2x3cjG4yQXiRSGhY3RgCh7uBHgdD3HxrDJbZZ7BGafA2bM6Zm/1odH/aG/N37rg/vcxVUuz6Cbqkz0/wDRjt7rYzA/tKLr4biPLT1pmS2ns3Lk3dSajtAATpViQmHcdYqFhlUs2UE77ZuBIB1qk2P0sc2JsCbBSbrY8oZI9TkBBiVLGwLi+aQtY6HSlx5Zs1Mq9r9/7mX6WYk4zH9WD2EOS/IDVz8reQpOqs2o8bqP9xqFXEsbdx3VRkrp7qDlpb5CuFVDzrW32OtKeI4MIRXaypfgZcqLyymuI6s5Xubbm7u+34U5Vqa4NDqU1lE8OKVtxt3HQ+h1pTpnEVKqSD3RZD14l92IFm/lYgedjWDXtSr8p/zDNPCW4nwO0GGBlvqyFUVuKq9ywB5dms9tUXeuyxn9RkJ+hxfYO7MwGEieNQzdeoux11BS5bkFA5cqwXW3WLj4TTWq4JJmb6TqOsVkFomjQx8gtt3iDe9dbw+UtmyfVdTHq0lL0getyM7FQQKgBULqBxmsCTw1qYQeS0TiBrDMSDx8a9HXlxBiuRqCTb861bbwRnIxybntG3Dw31DTJWBhdviPrUbS3A2WRrA5jyP3j1F/SowWWCEyt8R9ahoYmi3hsSxQjMSydpddSvvL9x9e6stkMraW288F5Nom8cwc5f8ATkvu/ZYjlzHId9ZsZ9AzBZ2Fjzg8YDrYG+p907wTx0uPFb1CZl27J4Pe43BAI3EXFWRuH1IGP6a40AxIr2kB1TKXTKRqXUA3GgtbXWlWvB0dBU23lcfLgi2fio4cJPiVg6hwpBFiFZhuKg+6SeVEeItmXxO2dXEpZRjOiEGksp36IpO/XtMfG2X1NcfxC3EEjzvhkPU5/XYEdLNof5hY7jKFI/i0v8rUzRUelM6Mo5WAdWlvDMuMPA14wd/3fWr127C6ntGSsi2JUHUAaDj5U+i1ysyXhKUnwa39H3VLBIkmVOtlMVwALERmwv5tauJ43G37R6e0d364Ojp1HynkHYeM4d5MJirqJAAJLaXUnI/7upv41ezF1atqy2uqEOprjv7hXDNIqyxzR2lSBxHINzJxF9zix0I3VitwpJw6N8oIxfKkBMBtFAnVTi8W8N70R4spPDmDyrfdpW8Tqf4GWue54ZW2jgmjK2yvE2qyjVXG7Sx0NyLg1v0q86Em1iS6ovZUlyiuKpiVaW7uZfiGsp52HhcmmUwUnyNi4pCubXy/Ma/SnT0m2W1dyMJ8nOoZrZiABrYfiTvrfRodnIeZtHqrZjc77cu/nT6alB4KzlwWpMBIIxJcZTY+7cAkgErvAJB/Jq+/M9sS/lyjDfg5isC6orkrY2BAtdcwLLmFtLgNu5VWM1KW1dRj00oQ3yiUWvz+Q+lMxnqJi4DVY2YX4XGg4eXK/rVZInGHwQmVuY/lH0qEhiRyHFMrA33HUWGo5buV6W0XwWsJM2dotMsmi9kaE6rw52HkKROJeMSbE4pnhjkuMy6N2Rry4cCP/kFZmit9WY4PbOge0euwiG9yvZPlu+VSh8HmJoqksYLpHtL/ADBWOSWBxYGRzlh05AqQ3qKz25bwdjS1Lyszimv1K/T7FMmAhjaUStIwJcCwZQM1xbS18vrUz4jg8v4zOKW2Cws9AfsmMR4eO+mhc+ev3AV5/VvfNRJ0cNtGDA7QXrcxPtEkjxOtdnTvbwTXZzycgvazEFhoba1Ni9iLFl5QyfFKuhIzcr6+fKiNbnwEa2ynIS5uXQW3ANoPO2prqUUKLHr0I0OyoxIuJw4Zc7lZYhfXOmY2HeVY+grFrlssVj5XR/cWqeY7R69JpHQRziHEKN3WXzjwdSKmPhNKk51Tkk/ZrH9CPtD+HsFtmdLggy9QnVnSys246GwYn8K87d4ZHdxP1L3/APCyvUeMcDcVsXCSxqYXcBmsGY9lG0yxSC1wDwamaS++DzcunsWdcHHMSrspSS+DksM5IUHekg3W5X3HxFeg1u1Y1NP4mepvLjICS3DZdBa4N+Hdu30y+iVnrQnCjlCrnPKnhENJEiRZyqgEm+gHGunp74zlh9u4KLbSiEv8OG4zRA8sxNu4sqkfOtT8Qq7s6EfBtTJN4/Dj9yli4HRsp7jvuCNSCpFwQeYvSHdmzhmN0Tr9NiwzQyPF2ybfq/VR2Fnz5c1gB2vavxNx3CkQdn2n0vsegtdK0Cck/i/sR3jyv1tsoTDm5va4VraKbtvOgI3Gipy8+WOoXOlaSEpvh/XsDdsYVApZQqFWRTlzZGDqzqwDXKmym4vxG6tGltk/TLqjn+I6SqFcbK+j6fr8gMpAIOYbxwPnwrdI5bb4IXjA0LDTTc30qMlkyJkX4x6N9KqxibHOosjCQAjQGzbwQRw3i4pUo5LKeH0CQCkzKGFmHWKLNpcZtNOYX+WssojJTw2b39DmNH2sV7iwYb+GnHuIpaK0PjB6fUmgws3SqZnaOGCPEFSRYZh6lwAKzeY3I632KuNak20BP0ry/aQINAsbmw/aIH+2puk8HjvFZ7rEkzu3T1cLj4UC/ICvPR9dp0YrbWYO1dh9ODK/kRyw5rdogcQONWhLHUZGeFyU5sKka6XubDU/m9a6p5fBohZkhArpxLSeVyEcFMEnjckgAxsSN4Ate3zpGoq36aUe76FISwa3pV0ZDSdbhShD6lMwU3tmulyLg3vbhevP+F+KyUPJuWGu/wBZNFtEdxY6RY5cP1awlMpXtQuEKoNLZiuuuvG+lZqNPfqsymu/xfh95SyUFhIGRSJCUmjB/V8QCHjbWw0DKfC4I8a6mnr+1RdUuJR+v7lXLay10nhKPFID2gShbiShXKx7ypX0qfCbIypnU+j5/oimpisposdJdjA3xEXst2nXipIBJHdrr41TwfxNr+Bb2WA1FPClHsZMx3LEeQvp+b101po2Zx1Msn7lzAOVilcDtMyxqfIs9v6Bf9o1zbqXTwej8B00J2uT6L/AcxCPFIY7xLGhyiN2UZwNCWG8X5m1q6K+yqtRmuRVj8QvudkY8fh+4L2zGoEcdn7BZu3bc2SwBW4IFib/ALRqIaaKjvyZfEdVO+5ysWH9feXMJlkjAuLGJFNnQMjK19Q7C4txF6Vp5yVmYmvdXdpNjlh5G7YRQjhXVwxiVSCLtlWRSct7ra43j3q1aeqfnycjLrb63pK61LLT/f5EG0nUw3DKc/6uVAYE9iORWuN4sSBrzqdNU1a5e5bV6muzTQiuy/cAyCt8uTjxk8YI5t579fUD+9UwXRWaoaGxeGI+we5lPrcH8PSlsum8kiz2aJjwAv8Awk6el6zOIySya79FOIyYwLe97r8j9BSMYZSv4j269SPPMcdg1eS7CW+bf+sxX38DvrGk0z0ddu2rbHbj7pFP9IYzbQRe6Mep/vU3vg+fa9t6hZF0tb7J+9h99cHTf8h1bPgRiq7PRmYVGN3CIxuBWImztceyNB38z4f3rpaarHU21wSR0VvwRInkG790VGOUJNjtnGkMzmNJ8LIwaM3IyHKFyhlIKMAALHlXn9FpYSjGO5xsS/P9P7mq2zD45KA2fFOrfq2YPa5hfUm3/Db3vA61uWou0vovise/0xDip+pHZFtgkvxmcp4BFDfO3pU0QX23fHo48/LkixN0rPDDPSnSGO+8uD6RRg/O1czwpLzW+i2/3Q29bmmuCfpDtH9XaBV7RQXkXgQVRcp8lPypOi0ll0JXOOPb9C07lFpGc2zhhFJ2DdGsyHmp1HnvHrW/S6yUkmuH3MtkOcMRb/LqRvWRr92ZVy3/APbb0NP8Rw5bux6b/wCaccyg/roX8fjskzRlVdQ2VgQCz6gFi2/Mb3B3jSiTr8vD6+5ypeI6jzpNPCXb6ZVx0f2UiE36qTIrc1bPceHYBHianQS8xYkzf/8AQVxcYW4w3/kGrBY3v3AcLfjXXq09dcsxPMSseduBx+lPfH3lYtohG6lpYWMFm8sY4owXT4IZN48BVCyZA4qRkWNHsv4D5EfWlSGEA30uSGPBpf0byWxsX7y/efrWWawVisM+gBVR7PM8RGvXFpoYAqk5IxLGq8rvxY9x0FZOd3KO9u/h4U3+T/Yo9PP/ANkh/wCUfnRf0PBa1f7hDelq/ZN3OPvrg6X/AJDq28QRja7Euehm6lE4kPIqWuuYA62ubj5ffW/T04abNCrxHLK6yLwT+o/TwrcuOgxReCUOPg/rP0q6yVkixI407Puj3j391WWRIZw7ZME5y/6sqqBmNrICxbdvuwHlXOa365L/AKobnZWUIJypzKLEWIIY6G4roWVxnDZJcMzrjnuavGYZ8XiIAABG0aubaBASS582vr4V52q9aOmyUnmSePvWEzZOPm2KXYsbe2xEHUxgSSre19Y4ySLkD3m3AcBlpXhfhuolFu30rPy9l95F90H0fJlXkZyWOpJJJJNzvr1lVGFsRz5y3dS/jwWwsDnejSRnw7Lr6XavN3LydW1BcNZ/DJrlLNal3KmzJ1GZGF0ZQGt7QILEMAdLjX1NdVVR1Fe32NGh1stLYppchFMVHcN1uHLqNJG6wSC2gJTcWHM3rlSqmlul2OxO3w++xWSjy+30gdjsSMixxlst8xYjtOxFrkHcANw7zzrT5Xkz29zmeIa/7XYm+i/z+5VjVgLlgb8+HhqK60MV8tnLnJzk8rDHF9OB77m331n1F7jJPsG1DHOp9neeB+tStelPaw284GNfkvofrWqNkbPhZCWegyUneAu4X39/fVJWJS2vqM2NLJWaQ/CnofrV5Jltvc4suj9lPZ5HmO+qYLbcvBB1x+FP5T/3VSWV1G7DQ/o+lJx0QyqO0PZFjvHfWe1cF1Xt5PoG9KLnnOOlHWSKojR88jNlhDMiKNLixvnJBv41mae47NcWopvP5oD/AKRGbrcPKwszQqxHJgTcD5VF3Q8Z4tHZqEi10pS8UtvH5g/dXn6vTbg6L9VeTBybjbQ2NjyrtrqIh1BOzh24/FfrXXr6G+fwjIdwphX+UnFMXQpLoTvvH7q1aIgN4/TC4QczO39SD8K5+l9WrnL67F7P+NA9dx8vvFdOUnFfoIazI022sa0aJhVNsiBZCN5O/KTyF93fXD8P0Vdkp6qfKfb8jRbZtWEQYHZGYIZGKZz9mgXM7jnl4DvNatT4n5cnGtZS6+wquly5ZX2jgDA2S99AwNrGx11HA1q8O1f2ircuBNte1lmVbYNAfemYjwVVU/M1l2xnrce0cfrkY3ipA3ZkAMoU5sp1dh7qi7H5Xq7jPTTlt6DaqPPs25C2MwYdO1HGpKdYgQWst+0jH3rAq2uunfStLfLzMWLg7PiOhpjW5UcbSHZECSDRUctIkYzC4GZZCdDzKrUa67+ZLkR4RpoWwm59l+w5sPGXEhVcoiMmTcLjskW5Z+FNjq1KjnqTLQf73aug/aOzAxEeSNXEwj0UKNUViWA5G+vK9L0lqtg1PsX8S0cY+X5f8y/f9iINBCgNgEa+UsgkdgNCzZ9EBO5RyNZZQc3vRe2vS6ZbbFmT/T9CPaWGVomljCiwBDKCI3BOX2dcjg7wO+ip2x59xOs02ncVOt4T6r6Ra2g0UeYOkYUSyRqBCGNky6sSb+8KbUp2y3exqvjpNNCKlHr/AJ+QP2ls9HQvGFBC5wVuEkS9m7LHsMvId4p1eplCW2XcTrNFXZT5tXCX9SdxBDGS6JkVYB/pq7MXTPqWP7JpT3WTwmaJx0tVEJyXL+vYgxeEhmjzIirdHZGVerN03q63ysDzH9qIzlXLa3kmenqsolbWG+hezbvGIckbiON+sMYdizcbndS5uU54ySqqI6dXSznp9cGz/wASxOGxUMMzrMk2YAhcrKRbfbhrRlqXJRUVXUynDKx8y7tiSZGYiXDwx/E4u5HqAOPOpsfPAipVuKTTb+XT+hgOlMWbB4NwwYRmSEkcdQR8lPrVJLKON/8ASVpWqYQUdbh0/biA87ZfvFeeu9F/BNMm6MmBrsqWVlCVhSwDMJE3WA5Ta5tpppe1ditpRTZtnOO04uFIVNDc7xbdVY27pYBTi0PELfCfStecFJPjgsSQtm3HcvA8qsmK7ZDGOQnC4Q2OhnU6bu0jD7652me3VTgvv/DgZNZhgg2VDeWIEaGWMHwvWzWTcapOImvmReniMuMZWv25iDv3F7VnqkqtF6eiXBaUc24Zcba2XFtIQcoLJYDUILr2eRApH2VWaLYuW/zLeY1NimwaM2d8WrA+8QxkPcUtvqKNVbVSqYV4f6fjyVlGMpZZW2njA5VUBEca5UB3niSe8m3pW/RVeXunPrLr+nQTa8rajuzoDkbQlpTkGoXsKA0hubAe6L/vcqz6+xuO2PU73gVMVY7rGkl7+/AUxku+RQGyuXI62NrIRlZQEcmxXIP4RWe5zwscHQ0UKZbq/MUt/wAn8vl8iLZ+H6t7DUDERZW5gpKVPpb1puqnCaTXf/Jj8NqlF3QfVf8A8kvXIWykb3Eh/wCSR1zL/OCPOscnjg6Sa8l6nuo/rn9jmJn+0JY2zzWLHgWhAue651qsJuOcGPVyVapfb/8AQKx+GdljZUY5VyMLXKupOjDvuDyPlWym2MKdpj8aqn9o3xWVLngixWy7YdlZmzqFJX3QWOUL+/bXyNPqvjY9mDLqNG6avMn1f6fcWukOEeTMI0Z7YnE3yi9riG1/Q+lV0Mo1zcW/rg6HjEJzhXtjnhe3zGCApAUYdpIZM44gyMcqnv3aX58qVZLddldkN2zo0U1Pu/7FibFGIO9mOmGUhWA3xMb9pSDa2m72jSIQzb3NF18KqKsxTXzX3kG2s7QsIzmbLcsd8kR+G5shBvmA389NZpwrPUL1ct1G+rCj3NB0J2eZJMvWSRkYeLWMgHlrodKrJKV7x7DZWqGki1FPnuvkGtioIsaY8Vmea14pWJIZdbgDcp8N9RCPqE6j+LVuqSS7pF3pfs+IuskxUI0bxlm1KsbFCg3k+1ups0Z9JbNLEFynkB7T6vEYbEpGHvYTLmTKrFLK5jvryv40tPJk8Y0spU5n1QK6L4jPAV4xt/S2o+YNcbW185OL4dbur2mO6WM0U7KosG7QY9/w+Hfzro+Hw31JnR8qOQfsgWuddLAa+NbtTLbFJFNQljA3HvdwPhHzNr/K3rVtLHPJaqKwRgd59a3pES6E8xu7fvEemlXSF44Dezh1mEmj4xssy+Fsj/7TXMvXk6pWf9vT/f8AsMjzEHwyZSjDeGzfy2t+NdOyOYuBnhxNBzaxEWM61RdS6zL3g2eudoo+ZpfLfZYGy/5SDb2FEc0oHssSynmraj5H5Vp8Mt30JrqhE/ibKYjHKuiuEm31FOTY7qhyokslV1LkGOPV5Aq6hgDY5grG5Ua21PdfUis8qq0/NfZGuOpn5bpT4fP9gjhdmhMXHGtibASXGguDnU67rXG+ubZroS0crZrGCaU67I+VwcwGNLu+UIFVC4uCcmRWVSNdTY21vqfCses1EYKKX11NMNVZKU5x6v8AwCRtNuryZV9nJn1zZd+Xfa3fa++lJt8lJa2agql0OY3aLSqAVUWNyQDdjlC3NyRuA3WFSKt1MrMZ6LoTR7Zb3lVza2Y5lY8gWRgG8/WiPxcmivxPU1wwlnHv/wClTG41ntcKqLcqqghQ1t5uczE6asSa6OhnW4c9Rd+pndP+IyRtvPqTFEWOrH7QFjxJyyAX8AK0y0dXxI0x8UvxhvhfXuDsftJ5QFIVUBuFUWW+65vqT3kk1eFEK1wJt1Vl3MnlEm1Nou6CIqoAyZmAN3KLlF7m2gY7gN+tJjGO7Iyeo3wW7oiLC7YeJGjARhZgpYG6BhZstiAb8iCL6iq2wi3lBC+UKPL7M9g/RhgMuHEjKA5URg63KruuL238bDdSMJPI6VzlFR7I0+N2VFK8but2jN0NyCD5b/CjaRC6UU4x6M7tVWMTFMuYAlSwuAedrVMkRXJb8mP2Bhj1qFFlkjAZS8xyL27FyqEZjmsNDoKzxXJ0tU99eHjL9uv5mWwUJwmOeBj2ScgJ5HVCflWTWQzHg8VS3pr9jIenOzQ0YkKsTFcGx1ynnflb5mkeFajyp7WdznPBj8JiUVTvWx46/cK6+pqzLKFSjJsqpIpuSrXJv7Q4+Va6vTEZGMkizhWTMOy28H2hw15U8XNSGpIvwt/MPpVslcSwEdjbSEMqvkJXUMuYWZToRu5Vn1lLtrxLqun3kQ4eSxtnBiGTKt2TKDG99GU3IO71o0Wod0V/2XULILO9l/D/AOZhCAfbQg5BfWSPeQDb2lN9ORrM86O92P4H1+vwJT81ZO4eZJ41ikISVNInY9lhvyObdmxOh8apJS0s/NoTcX1+vwI4ksPqVMVgpYjaSNl7ydD4ECxrpQ1kJ8ppfIVKmS6ECBjoFJPIan5CmTvhFZckU8mbDOEw/wCrASTAdYP9KK9zf4pNOyBwB1JG6uZdqJav+FX8PdjVGMFmXUbFI0UUk8h+0lDJHfeQfbkPduAPea4mofm2eSuYoZnat1nUgiHU4VidHnIVRyjXVj5mw8jS5fxrQXohtBNb08rJmT4FQAqGgOMoOhp1NmySZMepUMoPu/1H6V3K+Y7hm0SMN5TQC/tH861VvKLuLfCJHHaUMugFz2jpxP08qzZ5LOLxg7s6EzzKqxjMx+I2vew05XtRJ4WC6XHY9vxWM/Uo4o0MRCrZkZ8rnd7PAnfv5isrntWDfRR5nDyFti7UXER9YqumtrOLH+47xVlyLur8mW3qX7VfqKxxk8+6RbJjSci5jiK3kkdnOU3OkVySWIvoBpYVknHDOxprG6+mX9dSj06wIlhixUSOqpaNs4sSotlfXW3C513VaxZieW8W0+2W/IsJiBiIFZtSRlkHfYb/ABH415/UwcLN0Ruit82C5PO9s7KGHLIzEBmBU5b3UA/9wHlXqNNdG+vPsNU25dAbZPjP8h+takky++XsTwBLMcx0W3s8+zz7zVslJyb4wcTJ8Tfyf3qyBuSRJGqkgBmuTYdn+9XjLnMuRclwHMDjopk6iZyFuepkK6Rnk2vsHTwrmXU2Uy86r8f3GQalHbIq4iJ8PJZs6OpuCB81IOo5GtkLqtZH08+6/wDRMoyg8x6BOSWDEkZm6ie2rFfsnJ1ubew26/CscfP0zx1h7fX7DOJ8rgnhhxsIsglK8MmWRD5BiKX5uht5xj8H+xG2xcdSbrtoONBKLneI0j9W0++q/wCxjznP4N/2D+IVzh4ojmxD9a//AAkN9f8A1HBsB4E1ed1lkdtENq9+n7AoJP1vPyEiGdjPiSVhXTQWvyjiH5t41xJSVSddXMvcMb3/ABAZtPHmVy7WUWAVRuVRuA7hWqilxWO4qxubKiuDuIPga0ShJdsIo0OqhAqHwS0Q4qbKO86Acf8AxTqq3KSLwjnkhgjU6dvQch9a7EpbYY7jMF3DxrZmN7aG9hbjlFid3vW7qVO3oi0U/iKs7rbXOC/hcL368x8jzqsWCba3fobn9GGx1BfFOpyRrcX3k23DwGvi1JnLLyPpreUmsGhxeEdzFinCL1uUZ4biRM1st7krJbS9xWeSy8nZrtjGDrWcr36G4w0ZVVBbMQNTYC/fYaVoj0OU3kltQVfsCttbL61oXGXNE9+0LgqdGHpYjvAqk4ZH1X+Wmn3Ku2NrwHrIXR5FAIlKISqA/EfDXS9DksYKS0rshz3PNsMTgcS0UhvE9rtwZTqsg8L/AH1z76U4s85Hdo7nF9C50o2GJ0tp1i3KN48L8jYegrnaK+WlnifQ7m5PEkeYvGVJVhZhoQeBr1UJRsjuQ1PglOiDmzfJf7t8qd0FN5ZxTUpkyyTwNa7chp4nT8+FXFSRxNKtnBTaG9nbX7IinXrohqAdGT9xuHgdKwW6FR9VXpfyJjY3xLoTDZ0UusE63OuSbsN4A+yapDV3VcXx/Fc/0yTKqL+Fj12Ni09lH/gcEf0tVp6zSz+Jfo/2KqE49yV9k4xicyvYWF3cAd57Rqn2rSQ5isP5J/sTssfVnBFh4PbYYh/gQnqx+9Jx/hqtktRqo7a1sX39QUYLmT5Be0cdNM13cAKLKiKAq9wBFXo8Jrqj7y9ytlm/gqiIbz2jzNdCOmrj0F72PcgDkTyGoH3anSqairdHCJg8vkkXcOHifx41xJ1tSIlHPQhxGJC6b2O4fieQq9dLm8EwhjqVUQk/Ex/NhyFdeuuFUfUMa9glhsJciNdeLnh3a8Bv15Uh2Ye6ROCbGZfZv2E1du/6nT0Uaa0nPdkS5W1EWzdmviZkVV1bgdw4AeAG/wDvURsLQe6XyPWGaOLq8HHIYgo7Uo4yaEKSRlJOpIbhalzkdailqDsfPyLvR/YGRz1qDsEGMq56o3vqsRPYI9NdKmMO5F+ojNenj+pqAKaY+h2gBr1KDnsZbakL4cSZbOkzEBbWfO+mj7gN5uRSJI3VNW9ewG29sR51SB1QTxxFoShNiosrRtf+Gx8apLk53ieihfDfV1AfRzad/wDLzdl10jLb+9G5d1crWaZy7HI0Oql8E/1KfSzo31t3jFpRvG7P499Gg17qlssOvv2L3MJixZsp0ygAg895++vTQkpcx6BFJdyMNV1yyWydzZVHPtHw3D8T51fInOTimpTJeCbNZe9v/qPqbehq+7PUU+RBqngphLoWIZyoJBItusePCl+XD2X5ApMb1ptYsT4mpjVBcpL8iXNjlewv6eP51pksdBeExgaiPBI5G5nQanuFTwQiMy3N+fDkOVQuS+TjBAMzangAfzbxrnX4c+ETFkSC50Gp3Ab/AA761RUIrOMF8hWDDFCFUZ530VRrb88TWOy5WfE8L+pYMNh+pURR9uZ9Wfh3m590fPwBvl87fzIrZPYvdgWZlYrHFd8puWHvtzNxr4d/M1KbkLri5Ph8npHR/Yv6jA87AHFujGJDvUAXIUcTqCfIVZR29TpaSiMnt7d2HMPLEViizjFJOxLlrEgZb5rKALXFj4ihcmqW9veltx7GiwWHEahFvlUWFyT8zrTuxjnNynllmggVAHDQDKm0MCsyFHBtobg2II1BB4EGhpMmE5VvKMTt3AyRMzGR41ZkQyu95HG8gEewgGbQak1mmtrOtp5QksJZft7A/pNs5MWWlw4yTjtGM6PInBwODabjqRa9RNqSyjzviXhM8+ZHqV9h7aEwEUxyyjRWOgbubk1crV6TPqXUyaPWbn5cyDpB0fEtyto5eeUHN3NcfMVGk19lL2y6HRUVnqYObDzRyZJAEPPItrbyQbaivR6fUQu+FkTSRXfGMxvew4DKug4DdWjJMakPildiBmHjlWwHM6UZKygkdbFsTcGw4dld3Dhvq24p5Z1JnJsDr+6v0q6YOBLJiWvYNoNL2Gp4ndUortOJKxNg3yH0qclWhPiWO46DdoNeZ3cajPJKiITNuBPoPpVgwh0mJYdkNu3mw1PLduFVWWCiRrM5NgxJ8vpUk7SaISSNkjJYje2mvnwArLZbCHJMYhjCwsrdXFeWY72sMqedtBz4+FYLL3by+P7jNoUijaAFI262ci7u3sqO8+6vzPcKRlz4fQic1BZXLAOPxBlJjiYsCftJNxkPIck7hv8AACm1ww90vyMcU3Jd2zf9EujyYVFnxIOYn7OO12J55RvO7ThTcKPLOjRp23lBLEbTWcOk0buoY9W8aESRtwVl3q3I7iKpu3HVjT5bTj19vf8AE0OwNndXGjOiLMyjrGCgEnvIpsI46mO+xzliL4CyirCfkOoAVACoAVAA/a2zVmUAhSynMhYXCtawa3G1VlHKGVWutmW2lghhAAmaaZznUEXbOu+XMNQoB1XwApLjhG6ufnfFwv7ewH23sAYgCRTGs7eywIVMRv3Am6OLa+XlVxTXJxPEfCt730rD7oH7N28U+xxgYFdM5HbXuYcR31g1GjT6HMp1jh6LPzC2P2YkqWYCSMjeNfQjdXOUrqH6TrxllZhyYranQxhrA2YfC2h8jx867Gm8WTfqLpmexWHaIZXUqzb7i1hy8T3cq7ENRCz4WV6lYGnqUuxbBPfKL+8w07huv3chRufcVjLGLyFWyS1glkawyjf7x/2j8aMlVHIy9CkDRIzZdPeO/wDZH1NEsPuQonMPCznKiljyAv8AdS7NRXDq8FsBuDYgQXmfKTvVdWtyFr277XPhXPt18msRX4gkGcJstmWwUQRf1N53/HwNYXLe85yy/CLEs6woVjtDF70h9tjyQbye+31qyjJv1ciZ3pdADnkxJEMCMsZO7e8h5uePhurUq+PczbpzfBv9hdHYMEFfEFDMf9OMsLA8Lk7ze2p0FXykjo6fSdcLgmTFnEL1juY5IySHIsIpDYdUqb3vbX5dystnWcVU8RWU+3uvc0WxMDIryTTBRLIEBVNQAt+PEkk/KmwgY7rMrbF8IN2phnO0AKgBUAKgBUActQD5KO0tmLKAblXXVHX2lPdzHcdKq45GV2OHC6GV23syQShnMZ6xnjAK3jjjyl83Ahri5Pf3UiUXk6FF0NrXPT8Xz/QHLhlxqASqGCgKsoNpgtrCRw2jodTvNqFlmLxDw6ix4isP64QEbA4vBASRN1sDahk7SMOZUeye/wCdJs06kealTqNH0yEcF0gw82j/AGL/ANB8+HnXLu0WeYmujxCufEuAhiNmZ13LIp8DWdK2vo2bVKL6Mz+K6I4cm+Qoe4kD0NaqvE74cNlm2uqBWI6FXJKzb/iX5aGti8bS4aJWMZIR0OmUHLJGW4E3FvDTfTl41X7fX5FWssiTobKN8kY9T+FS/GYdl9fkW6di3h+iYW+aUk8MqbvDfrVH4vn4UUfJdw3RmFd0byn9okC/fbWsz110+/6MFwFRsxlWxZIF5LofAClbpS68/fySljqdGGihXMoF+LzaD+U6nz+dNUJPuyruhH4gPitthiervM/BnBCD9xOPnqeN6111Ltx9xinqHN8FnZPQjE4pusxLFF5tvtyVeA9K1xjt6DKaHP4jcbPjwuDyxwBSxkEbsT2h2S1yT3cqN6T4OtVpGouWPn/Yj2/sZmm0JMWIsshChmUi+W19yHj4VSUcs1UaiMI8rldPYL7O2EofrZcskvxgWBHAlbkZraXpkY+4izUNrbHhfX6fIMBKuZu+R1ACoAVACoAVACoAVAHDQBBioFdSjLdSCCOYNDSZMZYYCxOwWyCJXvGWAJb20i3lFYam9lFKlBmqvUrdvfVf1AOycRODHGoy2MkUavcJ2Td5GUbwBlCjvNKhuybL4UyzKXPd/wBCPbGw8OxKzxmKUsQGgQ5XGUNm6vXQbj31fhHFu8Gq1CzVx+S/YFJ0XxkI6zCS9ah+AlT5xtp5XNLlRF84OPPR6iniLz9feRnpNiYdMRD5spX+1ZJ6OL7ER199fE0WouluGb24mXwAP3WrO9H8h68Rr/mXP18iwnSDBH3mH8LfgKW9G/YavENP9Z/Yf/jeB+P+l/pQtHIn/UNP7v8AX9iKTpLhB7JZvBD/ALrVdaPPVEPxCpfDz+f7FPEdLoyLIkh8WC/JKdHTNdGJfiSfRDIpMdP/AKGHyD4slv6n09BWmvTi/O1NnGMBLB/o8llYNi5h+6CWPq2l/C9alUh1ehuk82Pj6+YaEGFwTFYsOZJVQOxNtF55nPyFTxE62n0EcZIcfj2muGKqqZZArKxV4nFlzBdSVa9xu3VWU2zoRpjHov8ADG7L2F17q7rGyITGeyQsiZdGAa5zKSRflVYwbeS92qVcdsc889ehrsBgVhQIuYqL2zMWI7rnW1aIxwc2c5SkXFqRfJ2gkVACoAVACoAVACoAVACoAVAHDQBR2jsxJgM1wVN1ZTlZTu0I3VG0ZCxxM9tDo/IsqugaVEQhR1rLKpJuzBybMTpoSBpS3A1Q1C8vaWNvuRJhomkaOJs+dw2UsQFyqXG692PlUyfBFDSUpKKb7JgOTbzx9lftohK9i/aJhVVz2Y77MdD3Gl72jR9gqtWLEk2vl1/8LmLhwbQ4id8LEUjdgpRQpcC2pItxvUprGWc1+FV22xrmsNlGXZWBXOJcLJE6BTlEl8wZst1Oa2/fuqcQF/6LVJ7orKfA+DYWzml6sQyntlA5JyZhe4OtxuOpFqjEBP8Ao0IQc0vmTYfAbN+3tAT1AJa92zAXBKAtY6gjhqKt6Ehr8HhXGMsdSxh8aBG74bBwqUXOdVsVsToUBu3cbeNRGSNf+mUVyiljDf8A1xyMxW2MSThxewnjZl6lQWuMpteQ2Ghqu9mmOmp2yx1XuUdp4WaWaVFGZiiSLmkOdRoGEWU5AwI4WGtGWx9UqlCMpJLs/rqaHHbJGLbDzFBlsRIkgsSjC9iPiBA9TV9mUYYX7Iyr+s/+F/Z+xUiIOrlQwUsblVNjlvxGgterqGBVl8p8+4UUVYRyOoJFQAqAFQAqAFQAqAFQAqAFQAqAFQByoAVSArUARYjDq4yuoYcmAI9DRhFoycXlMqybIiJByLojIABYBTa4AGnCquKLedZnr8/xB0/RxFwZwyMVGnaIzE631FxeqygmsGhamU7/ADZgzaGymYNLLLndmhTRLKqhw1gMx3njfgKX5Y+N6i1GCwuvX/CBUspGNZRZZIy7mRQQXXKSEdQbHfv7qX/NtNSilRvfKaxj25L+z9hlEwzrM4aRCjXAOjqW07w2ut6uocCLL1JyTXw8oJ7B2JlkeRihJTqyEjCBtblmAJu1MjBCNTe5RUeffl5Lg6OQmKKJ7uIhZSSQ2628EUzahH2mzzJS9wlhMDHGAI0VAPhFqMIS5NrDZOBVslDoFQyRWoA7QAqAFQAqAFQAqA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68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2276872"/>
            <a:ext cx="1303003" cy="123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2878234154"/>
              </p:ext>
            </p:extLst>
          </p:nvPr>
        </p:nvGraphicFramePr>
        <p:xfrm>
          <a:off x="540767" y="3665788"/>
          <a:ext cx="8207697" cy="30882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1763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8619179"/>
              </p:ext>
            </p:extLst>
          </p:nvPr>
        </p:nvGraphicFramePr>
        <p:xfrm>
          <a:off x="-36512" y="2333005"/>
          <a:ext cx="8363272"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Why include community voices in </a:t>
            </a:r>
            <a:r>
              <a:rPr lang="en-GB" dirty="0"/>
              <a:t>decision </a:t>
            </a:r>
            <a:r>
              <a:rPr lang="en-GB" dirty="0" smtClean="0"/>
              <a:t>making?</a:t>
            </a:r>
            <a:endParaRPr lang="en-GB" dirty="0"/>
          </a:p>
        </p:txBody>
      </p:sp>
      <p:grpSp>
        <p:nvGrpSpPr>
          <p:cNvPr id="8" name="Group 7"/>
          <p:cNvGrpSpPr/>
          <p:nvPr/>
        </p:nvGrpSpPr>
        <p:grpSpPr>
          <a:xfrm>
            <a:off x="-40699" y="5633798"/>
            <a:ext cx="3388563" cy="1322104"/>
            <a:chOff x="-40699" y="5633798"/>
            <a:chExt cx="3388563" cy="1322104"/>
          </a:xfrm>
        </p:grpSpPr>
        <p:pic>
          <p:nvPicPr>
            <p:cNvPr id="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68"/>
            <a:stretch/>
          </p:blipFill>
          <p:spPr bwMode="auto">
            <a:xfrm>
              <a:off x="4701" y="5633798"/>
              <a:ext cx="3199147" cy="122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sosceles Triangle 4"/>
            <p:cNvSpPr/>
            <p:nvPr/>
          </p:nvSpPr>
          <p:spPr>
            <a:xfrm rot="8665452">
              <a:off x="2915816" y="6728073"/>
              <a:ext cx="432048" cy="14401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rot="13628498">
              <a:off x="-97853" y="6699001"/>
              <a:ext cx="314055" cy="19974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3415685" y="5662223"/>
            <a:ext cx="3388563" cy="1322104"/>
            <a:chOff x="-40699" y="5633798"/>
            <a:chExt cx="3388563" cy="1322104"/>
          </a:xfrm>
        </p:grpSpPr>
        <p:pic>
          <p:nvPicPr>
            <p:cNvPr id="1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68"/>
            <a:stretch/>
          </p:blipFill>
          <p:spPr bwMode="auto">
            <a:xfrm>
              <a:off x="4701" y="5633798"/>
              <a:ext cx="3199147" cy="122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8665452">
              <a:off x="2915816" y="6728073"/>
              <a:ext cx="432048" cy="14401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13628498">
              <a:off x="-97853" y="6699001"/>
              <a:ext cx="314055" cy="19974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9069"/>
          <a:stretch/>
        </p:blipFill>
        <p:spPr bwMode="auto">
          <a:xfrm>
            <a:off x="6907512" y="5690648"/>
            <a:ext cx="2273000" cy="122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Isosceles Triangle 16"/>
          <p:cNvSpPr/>
          <p:nvPr/>
        </p:nvSpPr>
        <p:spPr>
          <a:xfrm rot="13628498">
            <a:off x="6827240" y="6755851"/>
            <a:ext cx="314055" cy="19974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07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perspectives from Asia Pacific</a:t>
            </a:r>
            <a:endParaRPr lang="en-GB" dirty="0"/>
          </a:p>
        </p:txBody>
      </p:sp>
      <p:graphicFrame>
        <p:nvGraphicFramePr>
          <p:cNvPr id="6" name="Diagram 5"/>
          <p:cNvGraphicFramePr/>
          <p:nvPr>
            <p:extLst>
              <p:ext uri="{D42A27DB-BD31-4B8C-83A1-F6EECF244321}">
                <p14:modId xmlns:p14="http://schemas.microsoft.com/office/powerpoint/2010/main" val="1898902165"/>
              </p:ext>
            </p:extLst>
          </p:nvPr>
        </p:nvGraphicFramePr>
        <p:xfrm>
          <a:off x="179512" y="2253922"/>
          <a:ext cx="8696287" cy="4415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78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2" y="2348880"/>
            <a:ext cx="2640177" cy="1649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9872" y="2348880"/>
            <a:ext cx="2419164" cy="161277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115616" y="5877272"/>
            <a:ext cx="7128792" cy="369332"/>
          </a:xfrm>
          <a:prstGeom prst="rect">
            <a:avLst/>
          </a:prstGeom>
          <a:noFill/>
        </p:spPr>
        <p:txBody>
          <a:bodyPr wrap="square" rtlCol="0">
            <a:spAutoFit/>
          </a:bodyPr>
          <a:lstStyle/>
          <a:p>
            <a:r>
              <a:rPr lang="en-GB" b="1" dirty="0">
                <a:solidFill>
                  <a:srgbClr val="C00000"/>
                </a:solidFill>
              </a:rPr>
              <a:t>Participation of civil society and communities under </a:t>
            </a:r>
            <a:r>
              <a:rPr lang="en-GB" b="1" dirty="0" smtClean="0">
                <a:solidFill>
                  <a:srgbClr val="C00000"/>
                </a:solidFill>
              </a:rPr>
              <a:t>DM </a:t>
            </a:r>
            <a:r>
              <a:rPr lang="en-GB" b="1" dirty="0">
                <a:solidFill>
                  <a:srgbClr val="C00000"/>
                </a:solidFill>
              </a:rPr>
              <a:t>laws</a:t>
            </a:r>
          </a:p>
        </p:txBody>
      </p:sp>
      <p:pic>
        <p:nvPicPr>
          <p:cNvPr id="778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2151" y="2405549"/>
            <a:ext cx="2434305" cy="1593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23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perspective: Legal frameworks for DM in Bangladesh</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590672"/>
              </p:ext>
            </p:extLst>
          </p:nvPr>
        </p:nvGraphicFramePr>
        <p:xfrm>
          <a:off x="323528" y="2305621"/>
          <a:ext cx="8568952" cy="4435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31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latin typeface="Arial" charset="0"/>
                <a:cs typeface="Arial" charset="0"/>
              </a:rPr>
              <a:t>Good practice: How laws </a:t>
            </a:r>
            <a:r>
              <a:rPr lang="en-GB" altLang="en-US" dirty="0">
                <a:latin typeface="Arial" charset="0"/>
                <a:cs typeface="Arial" charset="0"/>
              </a:rPr>
              <a:t>can promote </a:t>
            </a:r>
            <a:r>
              <a:rPr lang="en-GB" altLang="en-US" dirty="0" smtClean="0">
                <a:latin typeface="Arial" charset="0"/>
                <a:cs typeface="Arial" charset="0"/>
              </a:rPr>
              <a:t>citizen </a:t>
            </a:r>
            <a:r>
              <a:rPr lang="en-GB" altLang="en-US" dirty="0">
                <a:latin typeface="Arial" charset="0"/>
                <a:cs typeface="Arial" charset="0"/>
              </a:rPr>
              <a:t>empowerment </a:t>
            </a:r>
            <a:r>
              <a:rPr lang="en-GB" altLang="en-US" dirty="0" smtClean="0">
                <a:latin typeface="Arial" charset="0"/>
                <a:cs typeface="Arial" charset="0"/>
              </a:rPr>
              <a:t>and active participation</a:t>
            </a:r>
            <a:endParaRPr lang="en-GB" altLang="en-US" dirty="0">
              <a:latin typeface="Arial" charset="0"/>
              <a:cs typeface="Arial" charset="0"/>
            </a:endParaRPr>
          </a:p>
        </p:txBody>
      </p:sp>
      <p:graphicFrame>
        <p:nvGraphicFramePr>
          <p:cNvPr id="11" name="Diagram 10"/>
          <p:cNvGraphicFramePr/>
          <p:nvPr>
            <p:extLst>
              <p:ext uri="{D42A27DB-BD31-4B8C-83A1-F6EECF244321}">
                <p14:modId xmlns:p14="http://schemas.microsoft.com/office/powerpoint/2010/main" val="2847872953"/>
              </p:ext>
            </p:extLst>
          </p:nvPr>
        </p:nvGraphicFramePr>
        <p:xfrm>
          <a:off x="251520" y="2199940"/>
          <a:ext cx="8712968" cy="446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9199" r="23994"/>
          <a:stretch/>
        </p:blipFill>
        <p:spPr>
          <a:xfrm>
            <a:off x="395536" y="4698668"/>
            <a:ext cx="1830551" cy="1826676"/>
          </a:xfrm>
          <a:prstGeom prst="rect">
            <a:avLst/>
          </a:prstGeom>
          <a:noFill/>
          <a:ln>
            <a:noFill/>
          </a:ln>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r="32939"/>
          <a:stretch/>
        </p:blipFill>
        <p:spPr>
          <a:xfrm>
            <a:off x="395536" y="2348880"/>
            <a:ext cx="1830552" cy="1819787"/>
          </a:xfrm>
          <a:prstGeom prst="rect">
            <a:avLst/>
          </a:prstGeom>
        </p:spPr>
      </p:pic>
    </p:spTree>
    <p:extLst>
      <p:ext uri="{BB962C8B-B14F-4D97-AF65-F5344CB8AC3E}">
        <p14:creationId xmlns:p14="http://schemas.microsoft.com/office/powerpoint/2010/main" val="318867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lmrblaw.com/wp-content/uploads/2015/01/checkl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662" y="2808312"/>
            <a:ext cx="4001165" cy="3429000"/>
          </a:xfrm>
          <a:prstGeom prst="rect">
            <a:avLst/>
          </a:prstGeom>
          <a:noFill/>
          <a:extLst>
            <a:ext uri="{909E8E84-426E-40DD-AFC4-6F175D3DCCD1}">
              <a14:hiddenFill xmlns:a14="http://schemas.microsoft.com/office/drawing/2010/main">
                <a:solidFill>
                  <a:srgbClr val="FFFFFF"/>
                </a:solidFill>
              </a14:hiddenFill>
            </a:ext>
          </a:extLst>
        </p:spPr>
      </p:pic>
      <p:sp>
        <p:nvSpPr>
          <p:cNvPr id="59394" name="Title 2"/>
          <p:cNvSpPr>
            <a:spLocks noGrp="1"/>
          </p:cNvSpPr>
          <p:nvPr>
            <p:ph type="title"/>
          </p:nvPr>
        </p:nvSpPr>
        <p:spPr/>
        <p:txBody>
          <a:bodyPr/>
          <a:lstStyle/>
          <a:p>
            <a:pPr eaLnBrk="1" hangingPunct="1"/>
            <a:r>
              <a:rPr lang="en-GB" altLang="en-US" dirty="0" smtClean="0">
                <a:latin typeface="Arial" charset="0"/>
                <a:cs typeface="Arial" charset="0"/>
              </a:rPr>
              <a:t>Key messages</a:t>
            </a:r>
          </a:p>
        </p:txBody>
      </p:sp>
      <p:sp>
        <p:nvSpPr>
          <p:cNvPr id="59395" name="Rectangle 2"/>
          <p:cNvSpPr>
            <a:spLocks noGrp="1" noChangeArrowheads="1"/>
          </p:cNvSpPr>
          <p:nvPr>
            <p:ph idx="1"/>
          </p:nvPr>
        </p:nvSpPr>
        <p:spPr>
          <a:xfrm>
            <a:off x="323528" y="2564904"/>
            <a:ext cx="5040559" cy="3744416"/>
          </a:xfrm>
        </p:spPr>
        <p:txBody>
          <a:bodyPr/>
          <a:lstStyle/>
          <a:p>
            <a:pPr>
              <a:buFont typeface="Wingdings" panose="05000000000000000000" pitchFamily="2" charset="2"/>
              <a:buChar char="Ø"/>
            </a:pPr>
            <a:r>
              <a:rPr lang="en-GB" altLang="en-US" sz="2000" dirty="0" smtClean="0"/>
              <a:t>Engagement </a:t>
            </a:r>
            <a:r>
              <a:rPr lang="en-GB" altLang="en-US" sz="2000" dirty="0"/>
              <a:t>must be a </a:t>
            </a:r>
            <a:r>
              <a:rPr lang="en-GB" altLang="en-US" sz="2000" dirty="0" smtClean="0"/>
              <a:t>multi-stakeholder process and inclusive of all groups within communities</a:t>
            </a:r>
          </a:p>
          <a:p>
            <a:pPr>
              <a:buFont typeface="Wingdings" panose="05000000000000000000" pitchFamily="2" charset="2"/>
              <a:buChar char="Ø"/>
            </a:pPr>
            <a:endParaRPr lang="en-GB" altLang="en-US" sz="2000" dirty="0" smtClean="0"/>
          </a:p>
          <a:p>
            <a:pPr>
              <a:buFont typeface="Wingdings" panose="05000000000000000000" pitchFamily="2" charset="2"/>
              <a:buChar char="Ø"/>
            </a:pPr>
            <a:r>
              <a:rPr lang="en-GB" altLang="en-US" sz="2000" dirty="0"/>
              <a:t>Good disaster management governance must be transparent and accountable</a:t>
            </a:r>
          </a:p>
          <a:p>
            <a:pPr>
              <a:buFont typeface="Wingdings" panose="05000000000000000000" pitchFamily="2" charset="2"/>
              <a:buChar char="Ø"/>
            </a:pPr>
            <a:endParaRPr lang="en-GB" altLang="en-US" sz="2000" dirty="0" smtClean="0"/>
          </a:p>
          <a:p>
            <a:pPr>
              <a:buFont typeface="Wingdings" panose="05000000000000000000" pitchFamily="2" charset="2"/>
              <a:buChar char="Ø"/>
            </a:pPr>
            <a:r>
              <a:rPr lang="en-GB" altLang="en-US" sz="2000" dirty="0" smtClean="0"/>
              <a:t>Civil society organisations, NGOs and BDRCS </a:t>
            </a:r>
            <a:r>
              <a:rPr lang="en-GB" altLang="en-US" sz="2000" dirty="0"/>
              <a:t>play a critical role in channelling community voices from the </a:t>
            </a:r>
            <a:r>
              <a:rPr lang="en-GB" altLang="en-US" sz="2000" dirty="0" smtClean="0"/>
              <a:t>ground up </a:t>
            </a:r>
            <a:r>
              <a:rPr lang="en-GB" altLang="en-US" sz="2000" dirty="0"/>
              <a:t>to inform higher level policy and </a:t>
            </a:r>
            <a:r>
              <a:rPr lang="en-GB" altLang="en-US" sz="2000" dirty="0" smtClean="0"/>
              <a:t>advocacy</a:t>
            </a:r>
          </a:p>
          <a:p>
            <a:pPr marL="0" indent="0">
              <a:buNone/>
            </a:pPr>
            <a:endParaRPr lang="en-GB" altLang="en-US" sz="2000" dirty="0"/>
          </a:p>
        </p:txBody>
      </p:sp>
    </p:spTree>
    <p:extLst>
      <p:ext uri="{BB962C8B-B14F-4D97-AF65-F5344CB8AC3E}">
        <p14:creationId xmlns:p14="http://schemas.microsoft.com/office/powerpoint/2010/main" val="262289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824" y="2348880"/>
            <a:ext cx="8229600" cy="1143000"/>
          </a:xfrm>
        </p:spPr>
        <p:txBody>
          <a:bodyPr/>
          <a:lstStyle/>
          <a:p>
            <a:pPr algn="l"/>
            <a:r>
              <a:rPr lang="en-GB" b="1" dirty="0" smtClean="0">
                <a:latin typeface="Arial" panose="020B0604020202020204" pitchFamily="34" charset="0"/>
                <a:cs typeface="Arial" panose="020B0604020202020204" pitchFamily="34" charset="0"/>
              </a:rPr>
              <a:t>THANK YOU</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100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1281ef6-4e7c-48eb-a42d-e64f16a702b0">RNU7FMFE3SAP-762472932-2401</_dlc_DocId>
    <_dlc_DocIdUrl xmlns="a1281ef6-4e7c-48eb-a42d-e64f16a702b0">
      <Url>https://fedteam.ifrc.org/global/collaboration/disasters/bc/_layouts/DocIdRedir.aspx?ID=RNU7FMFE3SAP-762472932-2401</Url>
      <Description>RNU7FMFE3SAP-762472932-2401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3FB098E50D02248AC18FBCA297EA91E" ma:contentTypeVersion="2" ma:contentTypeDescription="Create a new document." ma:contentTypeScope="" ma:versionID="54b307f1adfc86f2f7787e87fe5b77a8">
  <xsd:schema xmlns:xsd="http://www.w3.org/2001/XMLSchema" xmlns:xs="http://www.w3.org/2001/XMLSchema" xmlns:p="http://schemas.microsoft.com/office/2006/metadata/properties" xmlns:ns2="a1281ef6-4e7c-48eb-a42d-e64f16a702b0" targetNamespace="http://schemas.microsoft.com/office/2006/metadata/properties" ma:root="true" ma:fieldsID="a93671f13789b154f87c45ea2d9058e0" ns2:_="">
    <xsd:import namespace="a1281ef6-4e7c-48eb-a42d-e64f16a702b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81ef6-4e7c-48eb-a42d-e64f16a702b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B9C016-2AE7-466B-84E6-3C80DF52D8CB}"/>
</file>

<file path=customXml/itemProps2.xml><?xml version="1.0" encoding="utf-8"?>
<ds:datastoreItem xmlns:ds="http://schemas.openxmlformats.org/officeDocument/2006/customXml" ds:itemID="{C003DDD6-9FD3-4E5D-8D54-B57B55AB8BA6}"/>
</file>

<file path=customXml/itemProps3.xml><?xml version="1.0" encoding="utf-8"?>
<ds:datastoreItem xmlns:ds="http://schemas.openxmlformats.org/officeDocument/2006/customXml" ds:itemID="{F89F3C70-8629-4772-BBE6-089311C4B790}"/>
</file>

<file path=customXml/itemProps4.xml><?xml version="1.0" encoding="utf-8"?>
<ds:datastoreItem xmlns:ds="http://schemas.openxmlformats.org/officeDocument/2006/customXml" ds:itemID="{C5F0C986-E6DE-4BB8-A74A-55AABE978501}"/>
</file>

<file path=docProps/app.xml><?xml version="1.0" encoding="utf-8"?>
<Properties xmlns="http://schemas.openxmlformats.org/officeDocument/2006/extended-properties" xmlns:vt="http://schemas.openxmlformats.org/officeDocument/2006/docPropsVTypes">
  <Template>IFRC_2011 presentation-EN</Template>
  <TotalTime>6008</TotalTime>
  <Words>2731</Words>
  <Application>Microsoft Office PowerPoint</Application>
  <PresentationFormat>On-screen Show (4:3)</PresentationFormat>
  <Paragraphs>156</Paragraphs>
  <Slides>11</Slides>
  <Notes>11</Notes>
  <HiddenSlides>2</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IFRC_2011 presentation-EN</vt:lpstr>
      <vt:lpstr>Office Theme</vt:lpstr>
      <vt:lpstr>Strengthening Community Voices in Decision Making:  A Regional Perspective</vt:lpstr>
      <vt:lpstr>Session overview</vt:lpstr>
      <vt:lpstr>International commitments on community-level implementation and participation </vt:lpstr>
      <vt:lpstr>Why include community voices in decision making?</vt:lpstr>
      <vt:lpstr>Regional perspectives from Asia Pacific</vt:lpstr>
      <vt:lpstr>National perspective: Legal frameworks for DM in Bangladesh</vt:lpstr>
      <vt:lpstr>Good practice: How laws can promote citizen empowerment and active participation</vt:lpstr>
      <vt:lpstr>Key messages</vt:lpstr>
      <vt:lpstr>THANK YOU</vt:lpstr>
      <vt:lpstr>Common considerations in implementation?</vt:lpstr>
      <vt:lpstr>Good practice: How laws can promote citizen empowerment and active participation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Sheujeen LEE</cp:lastModifiedBy>
  <cp:revision>374</cp:revision>
  <cp:lastPrinted>2015-09-02T06:02:43Z</cp:lastPrinted>
  <dcterms:created xsi:type="dcterms:W3CDTF">2012-03-29T08:37:58Z</dcterms:created>
  <dcterms:modified xsi:type="dcterms:W3CDTF">2015-12-07T02:52:44Z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0x01010003FB098E50D02248AC18FBCA297EA91E</vt:lpwstr>
  </property>
  <property fmtid="{D5CDD505-2E9C-101B-9397-08002B2CF9AE}" pid="3" name="_dlc_DocIdItemGuid">
    <vt:lpwstr>4f33f1d5-befd-440c-b587-ec1dc987bdee</vt:lpwstr>
  </property>
</Properties>
</file>