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3" r:id="rId2"/>
    <p:sldId id="289" r:id="rId3"/>
    <p:sldId id="293" r:id="rId4"/>
    <p:sldId id="292" r:id="rId5"/>
    <p:sldId id="294" r:id="rId6"/>
    <p:sldId id="295" r:id="rId7"/>
    <p:sldId id="296" r:id="rId8"/>
    <p:sldId id="297" r:id="rId9"/>
    <p:sldId id="298" r:id="rId10"/>
    <p:sldId id="299" r:id="rId11"/>
    <p:sldId id="291" r:id="rId12"/>
    <p:sldId id="290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FC9"/>
    <a:srgbClr val="958982"/>
    <a:srgbClr val="B4ACA6"/>
    <a:srgbClr val="541818"/>
    <a:srgbClr val="CF1C21"/>
    <a:srgbClr val="8B4907"/>
    <a:srgbClr val="5C4F46"/>
    <a:srgbClr val="66584E"/>
    <a:srgbClr val="E8C7B0"/>
    <a:srgbClr val="F4D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67" autoAdjust="0"/>
    <p:restoredTop sz="96625" autoAdjust="0"/>
  </p:normalViewPr>
  <p:slideViewPr>
    <p:cSldViewPr>
      <p:cViewPr>
        <p:scale>
          <a:sx n="75" d="100"/>
          <a:sy n="75" d="100"/>
        </p:scale>
        <p:origin x="-10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443198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160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303</a:t>
              </a: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16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5"/>
          <a:stretch/>
        </p:blipFill>
        <p:spPr>
          <a:xfrm>
            <a:off x="179512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1" name="TextBox 18"/>
          <p:cNvSpPr txBox="1"/>
          <p:nvPr/>
        </p:nvSpPr>
        <p:spPr bwMode="auto">
          <a:xfrm>
            <a:off x="395536" y="404664"/>
            <a:ext cx="3456384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Presentation title</a:t>
            </a:r>
            <a:r>
              <a:rPr lang="en-US" sz="11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at-a-glance info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(in slide master)</a:t>
            </a:r>
            <a:endParaRPr lang="en-US" sz="11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95536" y="332656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CEA in Greece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Feedback mechanisms</a:t>
            </a:r>
            <a:endParaRPr lang="en-GB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Overcoming objections – people don’t always want to hear complaints</a:t>
            </a:r>
          </a:p>
          <a:p>
            <a:r>
              <a:rPr lang="en-GB" dirty="0" smtClean="0"/>
              <a:t>Making something happen – sometimes things cannot be changed</a:t>
            </a:r>
          </a:p>
          <a:p>
            <a:r>
              <a:rPr lang="en-GB" dirty="0" smtClean="0"/>
              <a:t>Consolidating various streams of engagement – it can be tough to manage a lot of interactions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1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B4A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13" y="1052513"/>
            <a:ext cx="7467600" cy="32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Thank you</a:t>
            </a:r>
            <a:r>
              <a:rPr lang="en-US" sz="3600" dirty="0">
                <a:solidFill>
                  <a:schemeClr val="bg1"/>
                </a:solidFill>
                <a:latin typeface="45 Helvetica Light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45 Helvetica Light" charset="0"/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dirty="0" smtClean="0">
                <a:solidFill>
                  <a:srgbClr val="FFFFFF"/>
                </a:solidFill>
              </a:rPr>
              <a:t>© </a:t>
            </a:r>
            <a:r>
              <a:rPr lang="fr-FR" sz="1200" dirty="0">
                <a:solidFill>
                  <a:srgbClr val="FFFFFF"/>
                </a:solidFill>
              </a:rPr>
              <a:t>International </a:t>
            </a:r>
            <a:r>
              <a:rPr lang="fr-FR" sz="1200" dirty="0" err="1">
                <a:solidFill>
                  <a:srgbClr val="FFFFFF"/>
                </a:solidFill>
              </a:rPr>
              <a:t>Federation</a:t>
            </a:r>
            <a:r>
              <a:rPr lang="fr-FR" sz="1200" dirty="0">
                <a:solidFill>
                  <a:srgbClr val="FFFFFF"/>
                </a:solidFill>
              </a:rPr>
              <a:t> of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Cross and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Crescent </a:t>
            </a:r>
            <a:r>
              <a:rPr lang="fr-FR" sz="1200" dirty="0" err="1">
                <a:solidFill>
                  <a:srgbClr val="FFFFFF"/>
                </a:solidFill>
              </a:rPr>
              <a:t>Societies</a:t>
            </a:r>
            <a:r>
              <a:rPr lang="fr-FR" sz="1200" dirty="0">
                <a:solidFill>
                  <a:srgbClr val="FFFFFF"/>
                </a:solidFill>
              </a:rPr>
              <a:t>, Geneva, </a:t>
            </a:r>
            <a:r>
              <a:rPr lang="fr-FR" sz="1200" dirty="0" smtClean="0">
                <a:solidFill>
                  <a:srgbClr val="FFFFFF"/>
                </a:solidFill>
              </a:rPr>
              <a:t>2014. </a:t>
            </a: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dirty="0" err="1" smtClean="0">
                <a:solidFill>
                  <a:srgbClr val="FFFFFF"/>
                </a:solidFill>
              </a:rPr>
              <a:t>Any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>
                <a:solidFill>
                  <a:srgbClr val="FFFFFF"/>
                </a:solidFill>
              </a:rPr>
              <a:t>part of </a:t>
            </a:r>
            <a:r>
              <a:rPr lang="fr-FR" sz="1200" dirty="0" err="1">
                <a:solidFill>
                  <a:srgbClr val="FFFFFF"/>
                </a:solidFill>
              </a:rPr>
              <a:t>this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presentation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may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be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cited</a:t>
            </a:r>
            <a:r>
              <a:rPr lang="fr-FR" sz="1200" dirty="0">
                <a:solidFill>
                  <a:srgbClr val="FFFFFF"/>
                </a:solidFill>
              </a:rPr>
              <a:t>, </a:t>
            </a:r>
            <a:r>
              <a:rPr lang="fr-FR" sz="1200" dirty="0" err="1">
                <a:solidFill>
                  <a:srgbClr val="FFFFFF"/>
                </a:solidFill>
              </a:rPr>
              <a:t>copied</a:t>
            </a:r>
            <a:r>
              <a:rPr lang="fr-FR" sz="1200" dirty="0" smtClean="0">
                <a:solidFill>
                  <a:srgbClr val="FFFFFF"/>
                </a:solidFill>
              </a:rPr>
              <a:t>, </a:t>
            </a:r>
            <a:r>
              <a:rPr lang="fr-FR" sz="1200" dirty="0" err="1" smtClean="0">
                <a:solidFill>
                  <a:srgbClr val="FFFFFF"/>
                </a:solidFill>
              </a:rPr>
              <a:t>translated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into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other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languages</a:t>
            </a:r>
            <a:r>
              <a:rPr lang="fr-FR" sz="1200" dirty="0">
                <a:solidFill>
                  <a:srgbClr val="FFFFFF"/>
                </a:solidFill>
              </a:rPr>
              <a:t> or </a:t>
            </a:r>
            <a:r>
              <a:rPr lang="fr-FR" sz="1200" dirty="0" err="1">
                <a:solidFill>
                  <a:srgbClr val="FFFFFF"/>
                </a:solidFill>
              </a:rPr>
              <a:t>adapted</a:t>
            </a:r>
            <a:r>
              <a:rPr lang="fr-FR" sz="1200" dirty="0">
                <a:solidFill>
                  <a:srgbClr val="FFFFFF"/>
                </a:solidFill>
              </a:rPr>
              <a:t> to </a:t>
            </a:r>
            <a:r>
              <a:rPr lang="fr-FR" sz="1200" dirty="0" err="1" smtClean="0">
                <a:solidFill>
                  <a:srgbClr val="FFFFFF"/>
                </a:solidFill>
              </a:rPr>
              <a:t>meet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local </a:t>
            </a:r>
            <a:r>
              <a:rPr lang="fr-FR" sz="1200" dirty="0" err="1">
                <a:solidFill>
                  <a:srgbClr val="FFFFFF"/>
                </a:solidFill>
              </a:rPr>
              <a:t>needs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without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prior</a:t>
            </a:r>
            <a:r>
              <a:rPr lang="fr-FR" sz="1200" dirty="0">
                <a:solidFill>
                  <a:srgbClr val="FFFFFF"/>
                </a:solidFill>
              </a:rPr>
              <a:t> permission </a:t>
            </a:r>
            <a:r>
              <a:rPr lang="fr-FR" sz="1200" dirty="0" err="1">
                <a:solidFill>
                  <a:srgbClr val="FFFFFF"/>
                </a:solidFill>
              </a:rPr>
              <a:t>from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the International </a:t>
            </a:r>
            <a:r>
              <a:rPr lang="fr-FR" sz="1200" dirty="0" err="1">
                <a:solidFill>
                  <a:srgbClr val="FFFFFF"/>
                </a:solidFill>
              </a:rPr>
              <a:t>Federation</a:t>
            </a:r>
            <a:r>
              <a:rPr lang="fr-FR" sz="1200" dirty="0">
                <a:solidFill>
                  <a:srgbClr val="FFFFFF"/>
                </a:solidFill>
              </a:rPr>
              <a:t> of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Cross and </a:t>
            </a:r>
            <a:r>
              <a:rPr lang="fr-FR" sz="1200" dirty="0" err="1">
                <a:solidFill>
                  <a:srgbClr val="FFFFFF"/>
                </a:solidFill>
              </a:rPr>
              <a:t>Red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smtClean="0">
                <a:solidFill>
                  <a:srgbClr val="FFFFFF"/>
                </a:solidFill>
              </a:rPr>
              <a:t>Crescent </a:t>
            </a:r>
            <a:r>
              <a:rPr lang="fr-FR" sz="1200" dirty="0" err="1" smtClean="0">
                <a:solidFill>
                  <a:srgbClr val="FFFFFF"/>
                </a:solidFill>
              </a:rPr>
              <a:t>Societies</a:t>
            </a:r>
            <a:r>
              <a:rPr lang="fr-FR" sz="1200" dirty="0">
                <a:solidFill>
                  <a:srgbClr val="FFFFFF"/>
                </a:solidFill>
              </a:rPr>
              <a:t>, </a:t>
            </a:r>
            <a:r>
              <a:rPr lang="fr-FR" sz="1200" dirty="0" err="1">
                <a:solidFill>
                  <a:srgbClr val="FFFFFF"/>
                </a:solidFill>
              </a:rPr>
              <a:t>provided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that</a:t>
            </a:r>
            <a:r>
              <a:rPr lang="fr-FR" sz="1200" dirty="0">
                <a:solidFill>
                  <a:srgbClr val="FFFFFF"/>
                </a:solidFill>
              </a:rPr>
              <a:t> the source </a:t>
            </a:r>
            <a:r>
              <a:rPr lang="fr-FR" sz="1200" dirty="0" err="1">
                <a:solidFill>
                  <a:srgbClr val="FFFFFF"/>
                </a:solidFill>
              </a:rPr>
              <a:t>is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clearly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stated</a:t>
            </a:r>
            <a:r>
              <a:rPr lang="fr-FR" sz="1200" dirty="0" smtClean="0">
                <a:solidFill>
                  <a:srgbClr val="FFFFFF"/>
                </a:solidFill>
              </a:rPr>
              <a:t>. </a:t>
            </a:r>
            <a:r>
              <a:rPr lang="fr-FR" sz="1200" dirty="0" err="1" smtClean="0">
                <a:solidFill>
                  <a:srgbClr val="FFFFFF"/>
                </a:solidFill>
              </a:rPr>
              <a:t>Requests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>
                <a:solidFill>
                  <a:srgbClr val="FFFFFF"/>
                </a:solidFill>
              </a:rPr>
              <a:t>for commercial reproduction </a:t>
            </a:r>
            <a:r>
              <a:rPr lang="fr-FR" sz="1200" dirty="0" err="1">
                <a:solidFill>
                  <a:srgbClr val="FFFFFF"/>
                </a:solidFill>
              </a:rPr>
              <a:t>should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be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directed</a:t>
            </a:r>
            <a:r>
              <a:rPr lang="fr-FR" sz="1200" dirty="0" smtClean="0">
                <a:solidFill>
                  <a:srgbClr val="FFFFFF"/>
                </a:solidFill>
              </a:rPr>
              <a:t> </a:t>
            </a:r>
            <a:r>
              <a:rPr lang="fr-FR" sz="1200" dirty="0">
                <a:solidFill>
                  <a:srgbClr val="FFFFFF"/>
                </a:solidFill>
              </a:rPr>
              <a:t>to the IFRC </a:t>
            </a:r>
            <a:r>
              <a:rPr lang="fr-FR" sz="1200" dirty="0" err="1">
                <a:solidFill>
                  <a:srgbClr val="FFFFFF"/>
                </a:solidFill>
              </a:rPr>
              <a:t>Secretariat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at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secretariat@ifrc.org</a:t>
            </a:r>
            <a:endParaRPr lang="fr-FR" sz="1200" dirty="0">
              <a:solidFill>
                <a:srgbClr val="FFFFFF"/>
              </a:solidFill>
            </a:endParaRPr>
          </a:p>
          <a:p>
            <a:endParaRPr lang="fr-FR" sz="1200" dirty="0" smtClean="0">
              <a:solidFill>
                <a:srgbClr val="FFFFFF"/>
              </a:solidFill>
            </a:endParaRPr>
          </a:p>
          <a:p>
            <a:r>
              <a:rPr lang="fr-FR" sz="1200" dirty="0" smtClean="0">
                <a:solidFill>
                  <a:srgbClr val="FFFFFF"/>
                </a:solidFill>
              </a:rPr>
              <a:t>All </a:t>
            </a:r>
            <a:r>
              <a:rPr lang="fr-FR" sz="1200" dirty="0">
                <a:solidFill>
                  <a:srgbClr val="FFFFFF"/>
                </a:solidFill>
              </a:rPr>
              <a:t>photos </a:t>
            </a:r>
            <a:r>
              <a:rPr lang="fr-FR" sz="1200" dirty="0" err="1">
                <a:solidFill>
                  <a:srgbClr val="FFFFFF"/>
                </a:solidFill>
              </a:rPr>
              <a:t>used</a:t>
            </a:r>
            <a:r>
              <a:rPr lang="fr-FR" sz="1200" dirty="0">
                <a:solidFill>
                  <a:srgbClr val="FFFFFF"/>
                </a:solidFill>
              </a:rPr>
              <a:t> in </a:t>
            </a:r>
            <a:r>
              <a:rPr lang="fr-FR" sz="1200" dirty="0" err="1">
                <a:solidFill>
                  <a:srgbClr val="FFFFFF"/>
                </a:solidFill>
              </a:rPr>
              <a:t>this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 smtClean="0">
                <a:solidFill>
                  <a:srgbClr val="FFFFFF"/>
                </a:solidFill>
              </a:rPr>
              <a:t>presentation</a:t>
            </a:r>
            <a:r>
              <a:rPr lang="fr-FR" sz="1200" dirty="0" smtClean="0">
                <a:solidFill>
                  <a:srgbClr val="FFFFFF"/>
                </a:solidFill>
              </a:rPr>
              <a:t> are </a:t>
            </a:r>
            <a:r>
              <a:rPr lang="fr-FR" sz="1200" dirty="0">
                <a:solidFill>
                  <a:srgbClr val="FFFFFF"/>
                </a:solidFill>
              </a:rPr>
              <a:t>copyright of </a:t>
            </a:r>
            <a:r>
              <a:rPr lang="fr-FR" sz="1200" dirty="0" smtClean="0">
                <a:solidFill>
                  <a:srgbClr val="FFFFFF"/>
                </a:solidFill>
              </a:rPr>
              <a:t>the IFRC </a:t>
            </a:r>
            <a:r>
              <a:rPr lang="fr-FR" sz="1200" dirty="0" err="1">
                <a:solidFill>
                  <a:srgbClr val="FFFFFF"/>
                </a:solidFill>
              </a:rPr>
              <a:t>unless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otherwise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200" dirty="0" err="1">
                <a:solidFill>
                  <a:srgbClr val="FFFFFF"/>
                </a:solidFill>
              </a:rPr>
              <a:t>indicated</a:t>
            </a:r>
            <a:r>
              <a:rPr lang="fr-FR" sz="1200" dirty="0">
                <a:solidFill>
                  <a:srgbClr val="FFFFFF"/>
                </a:solidFill>
              </a:rPr>
              <a:t>.</a:t>
            </a:r>
            <a:endParaRPr lang="en-US" sz="1200" baseline="0" dirty="0">
              <a:solidFill>
                <a:srgbClr val="FFFFFF"/>
              </a:solidFill>
            </a:endParaRPr>
          </a:p>
          <a:p>
            <a:pPr algn="l" defTabSz="762000" eaLnBrk="1" hangingPunct="1"/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  <a:p>
            <a:pPr algn="l" defTabSz="762000" eaLnBrk="1" hangingPunct="1"/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This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presentation was written and developed </a:t>
            </a:r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by </a:t>
            </a:r>
            <a:r>
              <a:rPr lang="en-US" sz="1200" i="1" dirty="0" smtClean="0">
                <a:solidFill>
                  <a:srgbClr val="CF1C21"/>
                </a:solidFill>
              </a:rPr>
              <a:t>Jamie Sport</a:t>
            </a:r>
            <a:r>
              <a:rPr lang="en-US" sz="1200" i="1" dirty="0" smtClean="0">
                <a:solidFill>
                  <a:srgbClr val="CF1C21"/>
                </a:solidFill>
                <a:latin typeface="Arial" charset="0"/>
              </a:rPr>
              <a:t>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and </a:t>
            </a:r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produced in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March 2017.</a:t>
            </a:r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  <a:p>
            <a:pPr algn="l" defTabSz="762000" eaLnBrk="1" hangingPunct="1"/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  <a:p>
            <a:pPr algn="l" defTabSz="762000" eaLnBrk="1" hangingPunct="1"/>
            <a:r>
              <a:rPr lang="en-US" sz="1200" baseline="0" dirty="0">
                <a:solidFill>
                  <a:srgbClr val="FFFFFF"/>
                </a:solidFill>
                <a:latin typeface="Arial" charset="0"/>
              </a:rPr>
              <a:t>This </a:t>
            </a:r>
            <a:r>
              <a:rPr lang="en-US" sz="1200" baseline="0" dirty="0" smtClean="0">
                <a:solidFill>
                  <a:srgbClr val="FFFFFF"/>
                </a:solidFill>
                <a:latin typeface="Arial" charset="0"/>
              </a:rPr>
              <a:t>presentation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 and relevant resources are available on </a:t>
            </a:r>
            <a:r>
              <a:rPr lang="en-US" sz="1200" dirty="0" err="1" smtClean="0">
                <a:solidFill>
                  <a:srgbClr val="FFFFFF"/>
                </a:solidFill>
                <a:latin typeface="Arial" charset="0"/>
              </a:rPr>
              <a:t>FedNet</a:t>
            </a:r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 at </a:t>
            </a:r>
            <a:r>
              <a:rPr lang="en-US" sz="1200" b="1" baseline="0" dirty="0" err="1" smtClean="0">
                <a:solidFill>
                  <a:srgbClr val="FFFFFF"/>
                </a:solidFill>
                <a:latin typeface="Arial" charset="0"/>
              </a:rPr>
              <a:t>fednet.ifrc.org</a:t>
            </a:r>
            <a:endParaRPr lang="en-US" sz="1200" baseline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907132"/>
            <a:ext cx="8291264" cy="1153716"/>
          </a:xfrm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251520" y="5445224"/>
            <a:ext cx="4680520" cy="954107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Suggestion box in Nea Kavala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907132"/>
            <a:ext cx="8291264" cy="1153716"/>
          </a:xfrm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45224"/>
            <a:ext cx="4680520" cy="523220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Community meeting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804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404664"/>
            <a:ext cx="4680520" cy="954107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Community meeting in Softex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808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3312368" cy="954107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Community </a:t>
            </a:r>
          </a:p>
          <a:p>
            <a:r>
              <a:rPr lang="en-GB" sz="2800" b="1" dirty="0" smtClean="0"/>
              <a:t>volunteers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739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08104" y="352128"/>
            <a:ext cx="3312368" cy="1384995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Helpline and face to face support in </a:t>
            </a:r>
            <a:r>
              <a:rPr lang="en-GB" sz="2800" b="1" dirty="0" err="1" smtClean="0"/>
              <a:t>Oreokastro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345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:\Users\jean\AppData\Local\Microsoft\Windows\Temporary Internet Files\Content.Outlook\8050P7YS\20161117_095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2162852" cy="68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3312368" cy="1384995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Information desk and exit surveys in </a:t>
            </a:r>
            <a:r>
              <a:rPr lang="en-GB" sz="2800" b="1" dirty="0" err="1" smtClean="0"/>
              <a:t>Diavata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693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235" y="1"/>
            <a:ext cx="12224235" cy="6876132"/>
          </a:xfrm>
        </p:spPr>
      </p:pic>
      <p:sp>
        <p:nvSpPr>
          <p:cNvPr id="5" name="TextBox 4"/>
          <p:cNvSpPr txBox="1"/>
          <p:nvPr/>
        </p:nvSpPr>
        <p:spPr>
          <a:xfrm>
            <a:off x="395536" y="4888324"/>
            <a:ext cx="4320480" cy="523220"/>
          </a:xfrm>
          <a:prstGeom prst="rect">
            <a:avLst/>
          </a:prstGeom>
          <a:solidFill>
            <a:srgbClr val="B9BFC9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Informal feedback!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436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Written</a:t>
            </a:r>
          </a:p>
          <a:p>
            <a:pPr lvl="1"/>
            <a:r>
              <a:rPr lang="en-GB" dirty="0" smtClean="0"/>
              <a:t>Suggestion boxes, surveys, feedback forms</a:t>
            </a:r>
          </a:p>
          <a:p>
            <a:r>
              <a:rPr lang="en-GB" dirty="0" smtClean="0"/>
              <a:t>Verbal</a:t>
            </a:r>
          </a:p>
          <a:p>
            <a:pPr lvl="1"/>
            <a:r>
              <a:rPr lang="en-GB" dirty="0" smtClean="0"/>
              <a:t>Information kiosks, face-to-face, volunteers</a:t>
            </a:r>
          </a:p>
          <a:p>
            <a:r>
              <a:rPr lang="en-GB" dirty="0" smtClean="0"/>
              <a:t>Group</a:t>
            </a:r>
          </a:p>
          <a:p>
            <a:pPr lvl="1"/>
            <a:r>
              <a:rPr lang="en-GB" dirty="0" smtClean="0"/>
              <a:t>Community meetings, focus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93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with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Share, share, share – with colleagues, sectors, other actors</a:t>
            </a:r>
          </a:p>
          <a:p>
            <a:r>
              <a:rPr lang="en-GB" dirty="0" smtClean="0"/>
              <a:t>Turn feedback into action</a:t>
            </a:r>
          </a:p>
          <a:p>
            <a:r>
              <a:rPr lang="en-GB" dirty="0" smtClean="0"/>
              <a:t>If change is not possible, escalate and advocate</a:t>
            </a:r>
          </a:p>
          <a:p>
            <a:r>
              <a:rPr lang="en-GB" dirty="0" smtClean="0"/>
              <a:t>Feedback to beneficiaries – what did you do with their comments and concerns? What will happen now? Will anything change?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1434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4 Presentation 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FB098E50D02248AC18FBCA297EA91E" ma:contentTypeVersion="2" ma:contentTypeDescription="Create a new document." ma:contentTypeScope="" ma:versionID="54b307f1adfc86f2f7787e87fe5b77a8">
  <xsd:schema xmlns:xsd="http://www.w3.org/2001/XMLSchema" xmlns:xs="http://www.w3.org/2001/XMLSchema" xmlns:p="http://schemas.microsoft.com/office/2006/metadata/properties" xmlns:ns2="a1281ef6-4e7c-48eb-a42d-e64f16a702b0" targetNamespace="http://schemas.microsoft.com/office/2006/metadata/properties" ma:root="true" ma:fieldsID="a93671f13789b154f87c45ea2d9058e0" ns2:_="">
    <xsd:import namespace="a1281ef6-4e7c-48eb-a42d-e64f16a702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81ef6-4e7c-48eb-a42d-e64f16a702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281ef6-4e7c-48eb-a42d-e64f16a702b0">RNU7FMFE3SAP-762472932-2622</_dlc_DocId>
    <_dlc_DocIdUrl xmlns="a1281ef6-4e7c-48eb-a42d-e64f16a702b0">
      <Url>https://fedteam.ifrc.org/global/collaboration/disasters/bc/_layouts/DocIdRedir.aspx?ID=RNU7FMFE3SAP-762472932-2622</Url>
      <Description>RNU7FMFE3SAP-762472932-2622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7190BD6-A49C-4EF1-B084-2AB3D8EFB2A2}"/>
</file>

<file path=customXml/itemProps2.xml><?xml version="1.0" encoding="utf-8"?>
<ds:datastoreItem xmlns:ds="http://schemas.openxmlformats.org/officeDocument/2006/customXml" ds:itemID="{4B3595E0-CE11-4075-80B8-BB55943527D1}"/>
</file>

<file path=customXml/itemProps3.xml><?xml version="1.0" encoding="utf-8"?>
<ds:datastoreItem xmlns:ds="http://schemas.openxmlformats.org/officeDocument/2006/customXml" ds:itemID="{8882637E-6A83-4D30-B483-53DCC90170A3}"/>
</file>

<file path=customXml/itemProps4.xml><?xml version="1.0" encoding="utf-8"?>
<ds:datastoreItem xmlns:ds="http://schemas.openxmlformats.org/officeDocument/2006/customXml" ds:itemID="{537CF698-ADC4-4B83-ADB7-7FDAB66874A5}"/>
</file>

<file path=docProps/app.xml><?xml version="1.0" encoding="utf-8"?>
<Properties xmlns="http://schemas.openxmlformats.org/officeDocument/2006/extended-properties" xmlns:vt="http://schemas.openxmlformats.org/officeDocument/2006/docPropsVTypes">
  <Template>IFRC_2014 Presentation EN</Template>
  <TotalTime>65</TotalTime>
  <Words>263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IFRC_2014 Presentation EN</vt:lpstr>
      <vt:lpstr>CEA in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</vt:lpstr>
      <vt:lpstr>What to do with feedback</vt:lpstr>
      <vt:lpstr>Challenges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 in Greece</dc:title>
  <dc:creator>jean</dc:creator>
  <cp:lastModifiedBy>jean</cp:lastModifiedBy>
  <cp:revision>6</cp:revision>
  <cp:lastPrinted>2014-09-11T14:32:53Z</cp:lastPrinted>
  <dcterms:created xsi:type="dcterms:W3CDTF">2017-03-08T08:02:37Z</dcterms:created>
  <dcterms:modified xsi:type="dcterms:W3CDTF">2017-03-08T09:07:38Z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0x01010003FB098E50D02248AC18FBCA297EA91E</vt:lpwstr>
  </property>
  <property fmtid="{D5CDD505-2E9C-101B-9397-08002B2CF9AE}" pid="3" name="_dlc_DocIdItemGuid">
    <vt:lpwstr>3015e0d5-e94d-491f-b5e5-5e6f12a17512</vt:lpwstr>
  </property>
</Properties>
</file>