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5" r:id="rId3"/>
  </p:sldMasterIdLst>
  <p:notesMasterIdLst>
    <p:notesMasterId r:id="rId24"/>
  </p:notesMasterIdLst>
  <p:handoutMasterIdLst>
    <p:handoutMasterId r:id="rId25"/>
  </p:handoutMasterIdLst>
  <p:sldIdLst>
    <p:sldId id="450" r:id="rId4"/>
    <p:sldId id="555" r:id="rId5"/>
    <p:sldId id="584" r:id="rId6"/>
    <p:sldId id="334" r:id="rId7"/>
    <p:sldId id="335" r:id="rId8"/>
    <p:sldId id="585" r:id="rId9"/>
    <p:sldId id="586" r:id="rId10"/>
    <p:sldId id="587" r:id="rId11"/>
    <p:sldId id="592" r:id="rId12"/>
    <p:sldId id="576" r:id="rId13"/>
    <p:sldId id="593" r:id="rId14"/>
    <p:sldId id="594" r:id="rId15"/>
    <p:sldId id="595" r:id="rId16"/>
    <p:sldId id="588" r:id="rId17"/>
    <p:sldId id="596" r:id="rId18"/>
    <p:sldId id="589" r:id="rId19"/>
    <p:sldId id="597" r:id="rId20"/>
    <p:sldId id="590" r:id="rId21"/>
    <p:sldId id="591" r:id="rId22"/>
    <p:sldId id="565" r:id="rId23"/>
  </p:sldIdLst>
  <p:sldSz cx="9906000" cy="6858000" type="A4"/>
  <p:notesSz cx="6662738" cy="9926638"/>
  <p:defaultTextStyle>
    <a:defPPr>
      <a:defRPr lang="fr-FR"/>
    </a:defPPr>
    <a:lvl1pPr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36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36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36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36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81">
          <p15:clr>
            <a:srgbClr val="A4A3A4"/>
          </p15:clr>
        </p15:guide>
        <p15:guide id="2" pos="1396">
          <p15:clr>
            <a:srgbClr val="A4A3A4"/>
          </p15:clr>
        </p15:guide>
      </p15:sldGuideLst>
    </p:ext>
    <p:ext uri="{2D200454-40CA-4A62-9FC3-DE9A4176ACB9}">
      <p15:notesGuideLst xmlns:p15="http://schemas.microsoft.com/office/powerpoint/2012/main">
        <p15:guide id="1" orient="horz" pos="3126">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E00034"/>
    <a:srgbClr val="FFCCFF"/>
    <a:srgbClr val="000066"/>
    <a:srgbClr val="FF9999"/>
    <a:srgbClr val="CCFF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707" autoAdjust="0"/>
    <p:restoredTop sz="93448" autoAdjust="0"/>
  </p:normalViewPr>
  <p:slideViewPr>
    <p:cSldViewPr>
      <p:cViewPr varScale="1">
        <p:scale>
          <a:sx n="58" d="100"/>
          <a:sy n="58" d="100"/>
        </p:scale>
        <p:origin x="588" y="56"/>
      </p:cViewPr>
      <p:guideLst>
        <p:guide orient="horz" pos="981"/>
        <p:guide pos="1396"/>
      </p:guideLst>
    </p:cSldViewPr>
  </p:slideViewPr>
  <p:outlineViewPr>
    <p:cViewPr>
      <p:scale>
        <a:sx n="33" d="100"/>
        <a:sy n="33" d="100"/>
      </p:scale>
      <p:origin x="0" y="-1158"/>
    </p:cViewPr>
  </p:outlineViewPr>
  <p:notesTextViewPr>
    <p:cViewPr>
      <p:scale>
        <a:sx n="100" d="100"/>
        <a:sy n="100" d="100"/>
      </p:scale>
      <p:origin x="0" y="0"/>
    </p:cViewPr>
  </p:notesTextViewPr>
  <p:sorterViewPr>
    <p:cViewPr>
      <p:scale>
        <a:sx n="137" d="100"/>
        <a:sy n="137" d="100"/>
      </p:scale>
      <p:origin x="0" y="9512"/>
    </p:cViewPr>
  </p:sorterViewPr>
  <p:notesViewPr>
    <p:cSldViewPr>
      <p:cViewPr varScale="1">
        <p:scale>
          <a:sx n="52" d="100"/>
          <a:sy n="52" d="100"/>
        </p:scale>
        <p:origin x="-1932" y="-96"/>
      </p:cViewPr>
      <p:guideLst>
        <p:guide orient="horz" pos="3126"/>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1526" tIns="45764" rIns="91526" bIns="45764" numCol="1" anchor="t" anchorCtr="0" compatLnSpc="1">
            <a:prstTxWarp prst="textNoShape">
              <a:avLst/>
            </a:prstTxWarp>
          </a:bodyPr>
          <a:lstStyle>
            <a:lvl1pPr defTabSz="915988">
              <a:defRPr sz="1200">
                <a:latin typeface="Times New Roman" pitchFamily="18" charset="0"/>
                <a:ea typeface="+mn-ea"/>
                <a:cs typeface="+mn-cs"/>
              </a:defRPr>
            </a:lvl1pPr>
          </a:lstStyle>
          <a:p>
            <a:pPr>
              <a:defRPr/>
            </a:pPr>
            <a:endParaRPr lang="en-GB"/>
          </a:p>
        </p:txBody>
      </p:sp>
      <p:sp>
        <p:nvSpPr>
          <p:cNvPr id="53251" name="Rectangle 3"/>
          <p:cNvSpPr>
            <a:spLocks noGrp="1" noChangeArrowheads="1"/>
          </p:cNvSpPr>
          <p:nvPr>
            <p:ph type="dt" sz="quarter" idx="1"/>
          </p:nvPr>
        </p:nvSpPr>
        <p:spPr bwMode="auto">
          <a:xfrm>
            <a:off x="3775075" y="0"/>
            <a:ext cx="2887663" cy="495300"/>
          </a:xfrm>
          <a:prstGeom prst="rect">
            <a:avLst/>
          </a:prstGeom>
          <a:noFill/>
          <a:ln w="9525">
            <a:noFill/>
            <a:miter lim="800000"/>
            <a:headEnd/>
            <a:tailEnd/>
          </a:ln>
          <a:effectLst/>
        </p:spPr>
        <p:txBody>
          <a:bodyPr vert="horz" wrap="square" lIns="91526" tIns="45764" rIns="91526" bIns="45764" numCol="1" anchor="t" anchorCtr="0" compatLnSpc="1">
            <a:prstTxWarp prst="textNoShape">
              <a:avLst/>
            </a:prstTxWarp>
          </a:bodyPr>
          <a:lstStyle>
            <a:lvl1pPr algn="r" defTabSz="915988">
              <a:defRPr sz="1200">
                <a:latin typeface="Times New Roman" pitchFamily="18" charset="0"/>
                <a:ea typeface="+mn-ea"/>
                <a:cs typeface="+mn-cs"/>
              </a:defRPr>
            </a:lvl1pPr>
          </a:lstStyle>
          <a:p>
            <a:pPr>
              <a:defRPr/>
            </a:pPr>
            <a:endParaRPr lang="en-GB"/>
          </a:p>
        </p:txBody>
      </p:sp>
      <p:sp>
        <p:nvSpPr>
          <p:cNvPr id="53252" name="Rectangle 4"/>
          <p:cNvSpPr>
            <a:spLocks noGrp="1" noChangeArrowheads="1"/>
          </p:cNvSpPr>
          <p:nvPr>
            <p:ph type="ftr" sz="quarter" idx="2"/>
          </p:nvPr>
        </p:nvSpPr>
        <p:spPr bwMode="auto">
          <a:xfrm>
            <a:off x="0" y="9431338"/>
            <a:ext cx="2887663" cy="495300"/>
          </a:xfrm>
          <a:prstGeom prst="rect">
            <a:avLst/>
          </a:prstGeom>
          <a:noFill/>
          <a:ln w="9525">
            <a:noFill/>
            <a:miter lim="800000"/>
            <a:headEnd/>
            <a:tailEnd/>
          </a:ln>
          <a:effectLst/>
        </p:spPr>
        <p:txBody>
          <a:bodyPr vert="horz" wrap="square" lIns="91526" tIns="45764" rIns="91526" bIns="45764" numCol="1" anchor="b" anchorCtr="0" compatLnSpc="1">
            <a:prstTxWarp prst="textNoShape">
              <a:avLst/>
            </a:prstTxWarp>
          </a:bodyPr>
          <a:lstStyle>
            <a:lvl1pPr defTabSz="915988">
              <a:defRPr sz="1200">
                <a:latin typeface="Times New Roman" pitchFamily="18" charset="0"/>
                <a:ea typeface="+mn-ea"/>
                <a:cs typeface="+mn-cs"/>
              </a:defRPr>
            </a:lvl1pPr>
          </a:lstStyle>
          <a:p>
            <a:pPr>
              <a:defRPr/>
            </a:pPr>
            <a:endParaRPr lang="en-GB"/>
          </a:p>
        </p:txBody>
      </p:sp>
      <p:sp>
        <p:nvSpPr>
          <p:cNvPr id="53253" name="Rectangle 5"/>
          <p:cNvSpPr>
            <a:spLocks noGrp="1" noChangeArrowheads="1"/>
          </p:cNvSpPr>
          <p:nvPr>
            <p:ph type="sldNum" sz="quarter" idx="3"/>
          </p:nvPr>
        </p:nvSpPr>
        <p:spPr bwMode="auto">
          <a:xfrm>
            <a:off x="3775075" y="9431338"/>
            <a:ext cx="2887663" cy="495300"/>
          </a:xfrm>
          <a:prstGeom prst="rect">
            <a:avLst/>
          </a:prstGeom>
          <a:noFill/>
          <a:ln w="9525">
            <a:noFill/>
            <a:miter lim="800000"/>
            <a:headEnd/>
            <a:tailEnd/>
          </a:ln>
          <a:effectLst/>
        </p:spPr>
        <p:txBody>
          <a:bodyPr vert="horz" wrap="square" lIns="91526" tIns="45764" rIns="91526" bIns="45764" numCol="1" anchor="b" anchorCtr="0" compatLnSpc="1">
            <a:prstTxWarp prst="textNoShape">
              <a:avLst/>
            </a:prstTxWarp>
          </a:bodyPr>
          <a:lstStyle>
            <a:lvl1pPr algn="r" defTabSz="915988">
              <a:defRPr sz="1200"/>
            </a:lvl1pPr>
          </a:lstStyle>
          <a:p>
            <a:fld id="{58A8D53D-E48D-D44A-9529-192F4BDBAEC0}" type="slidenum">
              <a:rPr lang="en-GB"/>
              <a:pPr/>
              <a:t>‹#›</a:t>
            </a:fld>
            <a:endParaRPr lang="en-GB"/>
          </a:p>
        </p:txBody>
      </p:sp>
    </p:spTree>
    <p:extLst>
      <p:ext uri="{BB962C8B-B14F-4D97-AF65-F5344CB8AC3E}">
        <p14:creationId xmlns:p14="http://schemas.microsoft.com/office/powerpoint/2010/main" val="2947786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1526" tIns="45764" rIns="91526" bIns="45764" numCol="1" anchor="t" anchorCtr="0" compatLnSpc="1">
            <a:prstTxWarp prst="textNoShape">
              <a:avLst/>
            </a:prstTxWarp>
          </a:bodyPr>
          <a:lstStyle>
            <a:lvl1pPr defTabSz="915988">
              <a:defRPr sz="1200">
                <a:latin typeface="Times New Roman" pitchFamily="18" charset="0"/>
                <a:ea typeface="+mn-ea"/>
                <a:cs typeface="+mn-cs"/>
              </a:defRPr>
            </a:lvl1pPr>
          </a:lstStyle>
          <a:p>
            <a:pPr>
              <a:defRPr/>
            </a:pPr>
            <a:endParaRPr lang="en-GB"/>
          </a:p>
        </p:txBody>
      </p:sp>
      <p:sp>
        <p:nvSpPr>
          <p:cNvPr id="15363" name="Rectangle 3"/>
          <p:cNvSpPr>
            <a:spLocks noGrp="1" noChangeArrowheads="1"/>
          </p:cNvSpPr>
          <p:nvPr>
            <p:ph type="dt" idx="1"/>
          </p:nvPr>
        </p:nvSpPr>
        <p:spPr bwMode="auto">
          <a:xfrm>
            <a:off x="3775075" y="0"/>
            <a:ext cx="2887663" cy="495300"/>
          </a:xfrm>
          <a:prstGeom prst="rect">
            <a:avLst/>
          </a:prstGeom>
          <a:noFill/>
          <a:ln w="9525">
            <a:noFill/>
            <a:miter lim="800000"/>
            <a:headEnd/>
            <a:tailEnd/>
          </a:ln>
          <a:effectLst/>
        </p:spPr>
        <p:txBody>
          <a:bodyPr vert="horz" wrap="square" lIns="91526" tIns="45764" rIns="91526" bIns="45764" numCol="1" anchor="t" anchorCtr="0" compatLnSpc="1">
            <a:prstTxWarp prst="textNoShape">
              <a:avLst/>
            </a:prstTxWarp>
          </a:bodyPr>
          <a:lstStyle>
            <a:lvl1pPr algn="r" defTabSz="915988">
              <a:defRPr sz="1200">
                <a:latin typeface="Times New Roman" pitchFamily="18" charset="0"/>
                <a:ea typeface="+mn-ea"/>
                <a:cs typeface="+mn-cs"/>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649288" y="746125"/>
            <a:ext cx="5372100" cy="371951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5" name="Rectangle 5"/>
          <p:cNvSpPr>
            <a:spLocks noGrp="1" noChangeArrowheads="1"/>
          </p:cNvSpPr>
          <p:nvPr>
            <p:ph type="body" sz="quarter" idx="3"/>
          </p:nvPr>
        </p:nvSpPr>
        <p:spPr bwMode="auto">
          <a:xfrm>
            <a:off x="889000" y="4713288"/>
            <a:ext cx="4884738" cy="4467225"/>
          </a:xfrm>
          <a:prstGeom prst="rect">
            <a:avLst/>
          </a:prstGeom>
          <a:noFill/>
          <a:ln w="9525">
            <a:noFill/>
            <a:miter lim="800000"/>
            <a:headEnd/>
            <a:tailEnd/>
          </a:ln>
          <a:effectLst/>
        </p:spPr>
        <p:txBody>
          <a:bodyPr vert="horz" wrap="square" lIns="91526" tIns="45764" rIns="91526" bIns="4576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9431338"/>
            <a:ext cx="2887663" cy="495300"/>
          </a:xfrm>
          <a:prstGeom prst="rect">
            <a:avLst/>
          </a:prstGeom>
          <a:noFill/>
          <a:ln w="9525">
            <a:noFill/>
            <a:miter lim="800000"/>
            <a:headEnd/>
            <a:tailEnd/>
          </a:ln>
          <a:effectLst/>
        </p:spPr>
        <p:txBody>
          <a:bodyPr vert="horz" wrap="square" lIns="91526" tIns="45764" rIns="91526" bIns="45764" numCol="1" anchor="b" anchorCtr="0" compatLnSpc="1">
            <a:prstTxWarp prst="textNoShape">
              <a:avLst/>
            </a:prstTxWarp>
          </a:bodyPr>
          <a:lstStyle>
            <a:lvl1pPr defTabSz="915988">
              <a:defRPr sz="1200">
                <a:latin typeface="Times New Roman" pitchFamily="18" charset="0"/>
                <a:ea typeface="+mn-ea"/>
                <a:cs typeface="+mn-cs"/>
              </a:defRPr>
            </a:lvl1pPr>
          </a:lstStyle>
          <a:p>
            <a:pPr>
              <a:defRPr/>
            </a:pPr>
            <a:endParaRPr lang="en-GB"/>
          </a:p>
        </p:txBody>
      </p:sp>
      <p:sp>
        <p:nvSpPr>
          <p:cNvPr id="15367" name="Rectangle 7"/>
          <p:cNvSpPr>
            <a:spLocks noGrp="1" noChangeArrowheads="1"/>
          </p:cNvSpPr>
          <p:nvPr>
            <p:ph type="sldNum" sz="quarter" idx="5"/>
          </p:nvPr>
        </p:nvSpPr>
        <p:spPr bwMode="auto">
          <a:xfrm>
            <a:off x="3775075" y="9431338"/>
            <a:ext cx="2887663" cy="495300"/>
          </a:xfrm>
          <a:prstGeom prst="rect">
            <a:avLst/>
          </a:prstGeom>
          <a:noFill/>
          <a:ln w="9525">
            <a:noFill/>
            <a:miter lim="800000"/>
            <a:headEnd/>
            <a:tailEnd/>
          </a:ln>
          <a:effectLst/>
        </p:spPr>
        <p:txBody>
          <a:bodyPr vert="horz" wrap="square" lIns="91526" tIns="45764" rIns="91526" bIns="45764" numCol="1" anchor="b" anchorCtr="0" compatLnSpc="1">
            <a:prstTxWarp prst="textNoShape">
              <a:avLst/>
            </a:prstTxWarp>
          </a:bodyPr>
          <a:lstStyle>
            <a:lvl1pPr algn="r" defTabSz="915988">
              <a:defRPr sz="1200"/>
            </a:lvl1pPr>
          </a:lstStyle>
          <a:p>
            <a:fld id="{ADB13165-C323-594B-A761-369AC4CD210A}" type="slidenum">
              <a:rPr lang="en-GB"/>
              <a:pPr/>
              <a:t>‹#›</a:t>
            </a:fld>
            <a:endParaRPr lang="en-GB"/>
          </a:p>
        </p:txBody>
      </p:sp>
    </p:spTree>
    <p:extLst>
      <p:ext uri="{BB962C8B-B14F-4D97-AF65-F5344CB8AC3E}">
        <p14:creationId xmlns:p14="http://schemas.microsoft.com/office/powerpoint/2010/main" val="1083084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13165-C323-594B-A761-369AC4CD210A}" type="slidenum">
              <a:rPr lang="en-GB" smtClean="0"/>
              <a:pPr/>
              <a:t>1</a:t>
            </a:fld>
            <a:endParaRPr lang="en-GB"/>
          </a:p>
        </p:txBody>
      </p:sp>
    </p:spTree>
    <p:extLst>
      <p:ext uri="{BB962C8B-B14F-4D97-AF65-F5344CB8AC3E}">
        <p14:creationId xmlns:p14="http://schemas.microsoft.com/office/powerpoint/2010/main" val="160069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ask participants what they think might be collected then show list)</a:t>
            </a:r>
          </a:p>
        </p:txBody>
      </p:sp>
      <p:sp>
        <p:nvSpPr>
          <p:cNvPr id="4" name="Slide Number Placeholder 3"/>
          <p:cNvSpPr>
            <a:spLocks noGrp="1"/>
          </p:cNvSpPr>
          <p:nvPr>
            <p:ph type="sldNum" sz="quarter" idx="5"/>
          </p:nvPr>
        </p:nvSpPr>
        <p:spPr/>
        <p:txBody>
          <a:bodyPr/>
          <a:lstStyle/>
          <a:p>
            <a:fld id="{ADB13165-C323-594B-A761-369AC4CD210A}" type="slidenum">
              <a:rPr lang="en-GB" smtClean="0"/>
              <a:pPr/>
              <a:t>3</a:t>
            </a:fld>
            <a:endParaRPr lang="en-GB"/>
          </a:p>
        </p:txBody>
      </p:sp>
    </p:spTree>
    <p:extLst>
      <p:ext uri="{BB962C8B-B14F-4D97-AF65-F5344CB8AC3E}">
        <p14:creationId xmlns:p14="http://schemas.microsoft.com/office/powerpoint/2010/main" val="248330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Volunteers need to be aware to not share feedback with other people and keep all sensitive feedback confidential</a:t>
            </a:r>
          </a:p>
        </p:txBody>
      </p:sp>
      <p:sp>
        <p:nvSpPr>
          <p:cNvPr id="4" name="Slide Number Placeholder 3"/>
          <p:cNvSpPr>
            <a:spLocks noGrp="1"/>
          </p:cNvSpPr>
          <p:nvPr>
            <p:ph type="sldNum" sz="quarter" idx="5"/>
          </p:nvPr>
        </p:nvSpPr>
        <p:spPr/>
        <p:txBody>
          <a:bodyPr/>
          <a:lstStyle/>
          <a:p>
            <a:fld id="{ADB13165-C323-594B-A761-369AC4CD210A}" type="slidenum">
              <a:rPr lang="en-GB" smtClean="0"/>
              <a:pPr/>
              <a:t>9</a:t>
            </a:fld>
            <a:endParaRPr lang="en-GB"/>
          </a:p>
        </p:txBody>
      </p:sp>
    </p:spTree>
    <p:extLst>
      <p:ext uri="{BB962C8B-B14F-4D97-AF65-F5344CB8AC3E}">
        <p14:creationId xmlns:p14="http://schemas.microsoft.com/office/powerpoint/2010/main" val="380283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If you receive a sensitive feedback:</a:t>
            </a:r>
            <a:br>
              <a:rPr lang="en-US" sz="1200" dirty="0"/>
            </a:br>
            <a:r>
              <a:rPr lang="en-US" sz="1200" dirty="0"/>
              <a:t>fill out this feedback receipt and give it to the feedback giver, this way they can follow up on the feedback they submitted. This is how we hold ourselves accountable to sensitive feedback.</a:t>
            </a:r>
          </a:p>
          <a:p>
            <a:endParaRPr lang="en-US" dirty="0"/>
          </a:p>
        </p:txBody>
      </p:sp>
      <p:sp>
        <p:nvSpPr>
          <p:cNvPr id="4" name="Slide Number Placeholder 3"/>
          <p:cNvSpPr>
            <a:spLocks noGrp="1"/>
          </p:cNvSpPr>
          <p:nvPr>
            <p:ph type="sldNum" sz="quarter" idx="5"/>
          </p:nvPr>
        </p:nvSpPr>
        <p:spPr/>
        <p:txBody>
          <a:bodyPr/>
          <a:lstStyle/>
          <a:p>
            <a:fld id="{ADB13165-C323-594B-A761-369AC4CD210A}" type="slidenum">
              <a:rPr lang="en-GB" smtClean="0"/>
              <a:pPr/>
              <a:t>11</a:t>
            </a:fld>
            <a:endParaRPr lang="en-GB"/>
          </a:p>
        </p:txBody>
      </p:sp>
    </p:spTree>
    <p:extLst>
      <p:ext uri="{BB962C8B-B14F-4D97-AF65-F5344CB8AC3E}">
        <p14:creationId xmlns:p14="http://schemas.microsoft.com/office/powerpoint/2010/main" val="3350908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Pay special attention to the following sections:</a:t>
            </a:r>
          </a:p>
          <a:p>
            <a:r>
              <a:rPr lang="en-US" dirty="0"/>
              <a:t>Consent</a:t>
            </a:r>
          </a:p>
          <a:p>
            <a:r>
              <a:rPr lang="en-US" dirty="0"/>
              <a:t>Sensitive feedback </a:t>
            </a:r>
          </a:p>
          <a:p>
            <a:r>
              <a:rPr lang="en-US" dirty="0"/>
              <a:t>Answering feedback (with particular clarity on what it means to refer!)</a:t>
            </a:r>
          </a:p>
        </p:txBody>
      </p:sp>
      <p:sp>
        <p:nvSpPr>
          <p:cNvPr id="4" name="Slide Number Placeholder 3"/>
          <p:cNvSpPr>
            <a:spLocks noGrp="1"/>
          </p:cNvSpPr>
          <p:nvPr>
            <p:ph type="sldNum" sz="quarter" idx="5"/>
          </p:nvPr>
        </p:nvSpPr>
        <p:spPr/>
        <p:txBody>
          <a:bodyPr/>
          <a:lstStyle/>
          <a:p>
            <a:fld id="{ADB13165-C323-594B-A761-369AC4CD210A}" type="slidenum">
              <a:rPr lang="en-GB" smtClean="0"/>
              <a:pPr/>
              <a:t>15</a:t>
            </a:fld>
            <a:endParaRPr lang="en-GB"/>
          </a:p>
        </p:txBody>
      </p:sp>
    </p:spTree>
    <p:extLst>
      <p:ext uri="{BB962C8B-B14F-4D97-AF65-F5344CB8AC3E}">
        <p14:creationId xmlns:p14="http://schemas.microsoft.com/office/powerpoint/2010/main" val="2282645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B13165-C323-594B-A761-369AC4CD210A}" type="slidenum">
              <a:rPr lang="en-GB" smtClean="0"/>
              <a:pPr/>
              <a:t>20</a:t>
            </a:fld>
            <a:endParaRPr lang="en-GB"/>
          </a:p>
        </p:txBody>
      </p:sp>
    </p:spTree>
    <p:extLst>
      <p:ext uri="{BB962C8B-B14F-4D97-AF65-F5344CB8AC3E}">
        <p14:creationId xmlns:p14="http://schemas.microsoft.com/office/powerpoint/2010/main" val="235832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lvl1pPr algn="ctr">
              <a:defRPr/>
            </a:lvl1pPr>
          </a:lstStyle>
          <a:p>
            <a:r>
              <a:rPr lang="en-US" dirty="0"/>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7702DC9-8541-CC45-9F74-A7BDCA9180B0}"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600F968-9994-2646-8E72-AD9E7C8D533A}" type="slidenum">
              <a:rPr lang="en-GB"/>
              <a:pPr/>
              <a:t>‹#›</a:t>
            </a:fld>
            <a:endParaRPr lang="en-GB"/>
          </a:p>
        </p:txBody>
      </p:sp>
    </p:spTree>
    <p:extLst>
      <p:ext uri="{BB962C8B-B14F-4D97-AF65-F5344CB8AC3E}">
        <p14:creationId xmlns:p14="http://schemas.microsoft.com/office/powerpoint/2010/main" val="13200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4A0A3DB1-A135-1A44-B92C-D2478CF270F0}"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D33A753-AB17-5140-8762-1716260FEB58}" type="slidenum">
              <a:rPr lang="en-GB"/>
              <a:pPr/>
              <a:t>‹#›</a:t>
            </a:fld>
            <a:endParaRPr lang="en-GB"/>
          </a:p>
        </p:txBody>
      </p:sp>
    </p:spTree>
    <p:extLst>
      <p:ext uri="{BB962C8B-B14F-4D97-AF65-F5344CB8AC3E}">
        <p14:creationId xmlns:p14="http://schemas.microsoft.com/office/powerpoint/2010/main" val="39461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857232"/>
            <a:ext cx="2228850" cy="5268931"/>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95300" y="857232"/>
            <a:ext cx="6534150" cy="526893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DE1AE8C2-A7B9-734A-B270-47CE36BF4718}"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E52BA23-F739-3E49-A685-E9D345F4C14C}" type="slidenum">
              <a:rPr lang="en-GB"/>
              <a:pPr/>
              <a:t>‹#›</a:t>
            </a:fld>
            <a:endParaRPr lang="en-GB"/>
          </a:p>
        </p:txBody>
      </p:sp>
    </p:spTree>
    <p:extLst>
      <p:ext uri="{BB962C8B-B14F-4D97-AF65-F5344CB8AC3E}">
        <p14:creationId xmlns:p14="http://schemas.microsoft.com/office/powerpoint/2010/main" val="2773877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lvl1pPr algn="ctr">
              <a:defRPr/>
            </a:lvl1pPr>
          </a:lstStyle>
          <a:p>
            <a:r>
              <a:rPr lang="en-US" dirty="0"/>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57A4B7D-8710-8041-A50D-207175A44B0D}"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9FACFC8-3225-3B46-AEFE-DF7E354419A6}" type="slidenum">
              <a:rPr lang="en-GB"/>
              <a:pPr/>
              <a:t>‹#›</a:t>
            </a:fld>
            <a:endParaRPr lang="en-GB"/>
          </a:p>
        </p:txBody>
      </p:sp>
    </p:spTree>
    <p:extLst>
      <p:ext uri="{BB962C8B-B14F-4D97-AF65-F5344CB8AC3E}">
        <p14:creationId xmlns:p14="http://schemas.microsoft.com/office/powerpoint/2010/main" val="4140666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871746"/>
            <a:ext cx="8915400" cy="857256"/>
          </a:xfrm>
        </p:spPr>
        <p:txBody>
          <a:bodyPr anchor="t"/>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495300" y="1871878"/>
            <a:ext cx="8915400" cy="4268799"/>
          </a:xfrm>
        </p:spPr>
        <p:txBody>
          <a:bodyPr/>
          <a:lstStyle>
            <a:lvl1pPr>
              <a:buClr>
                <a:srgbClr val="E00034"/>
              </a:buClr>
              <a:defRPr/>
            </a:lvl1pPr>
            <a:lvl2pPr>
              <a:spcBef>
                <a:spcPts val="300"/>
              </a:spcBef>
              <a:buClr>
                <a:srgbClr val="E00034"/>
              </a:buClr>
              <a:defRPr/>
            </a:lvl2pPr>
            <a:lvl3pPr>
              <a:spcBef>
                <a:spcPts val="300"/>
              </a:spcBef>
              <a:buClr>
                <a:srgbClr val="E00034"/>
              </a:buClr>
              <a:defRPr/>
            </a:lvl3pPr>
            <a:lvl4pPr>
              <a:spcBef>
                <a:spcPts val="300"/>
              </a:spcBef>
              <a:buClr>
                <a:srgbClr val="E00034"/>
              </a:buClr>
              <a:defRPr/>
            </a:lvl4pPr>
            <a:lvl5pPr>
              <a:spcBef>
                <a:spcPts val="300"/>
              </a:spcBef>
              <a:buClr>
                <a:srgbClr val="E0003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6E1C519F-D809-BB41-9866-A94BD8D4593F}"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2EE3BF9-27AB-A640-BE97-18D664C85A78}" type="slidenum">
              <a:rPr lang="en-GB"/>
              <a:pPr/>
              <a:t>‹#›</a:t>
            </a:fld>
            <a:endParaRPr lang="en-GB"/>
          </a:p>
        </p:txBody>
      </p:sp>
    </p:spTree>
    <p:extLst>
      <p:ext uri="{BB962C8B-B14F-4D97-AF65-F5344CB8AC3E}">
        <p14:creationId xmlns:p14="http://schemas.microsoft.com/office/powerpoint/2010/main" val="2404344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15FFC88-D8A2-B049-B33C-076CE2C0857B}"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3DDB788-5A98-2A48-B289-8BC2906B666E}" type="slidenum">
              <a:rPr lang="en-GB"/>
              <a:pPr/>
              <a:t>‹#›</a:t>
            </a:fld>
            <a:endParaRPr lang="en-GB"/>
          </a:p>
        </p:txBody>
      </p:sp>
    </p:spTree>
    <p:extLst>
      <p:ext uri="{BB962C8B-B14F-4D97-AF65-F5344CB8AC3E}">
        <p14:creationId xmlns:p14="http://schemas.microsoft.com/office/powerpoint/2010/main" val="828496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95300" y="1857364"/>
            <a:ext cx="4381500" cy="4268799"/>
          </a:xfrm>
        </p:spPr>
        <p:txBody>
          <a:bodyPr/>
          <a:lstStyle>
            <a:lvl1pPr>
              <a:defRPr sz="26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029200" y="1857364"/>
            <a:ext cx="4381500" cy="4268799"/>
          </a:xfrm>
        </p:spPr>
        <p:txBody>
          <a:bodyPr rtlCol="0">
            <a:normAutofit/>
          </a:bodyPr>
          <a:lstStyle>
            <a:lvl1pPr algn="l" defTabSz="914400" rtl="0" eaLnBrk="1" latinLnBrk="0" hangingPunct="1">
              <a:spcBef>
                <a:spcPct val="20000"/>
              </a:spcBef>
              <a:buClr>
                <a:srgbClr val="E00034"/>
              </a:buClr>
              <a:buFont typeface="Arial" pitchFamily="34" charset="0"/>
              <a:buChar char="•"/>
              <a:defRPr lang="en-US" sz="2600" kern="1200" smtClean="0">
                <a:solidFill>
                  <a:schemeClr val="tx1"/>
                </a:solidFill>
                <a:latin typeface="+mn-lt"/>
                <a:ea typeface="+mn-ea"/>
                <a:cs typeface="+mn-cs"/>
              </a:defRPr>
            </a:lvl1pPr>
            <a:lvl2pPr algn="l" defTabSz="914400" rtl="0" eaLnBrk="1" latinLnBrk="0" hangingPunct="1">
              <a:spcBef>
                <a:spcPct val="20000"/>
              </a:spcBef>
              <a:buClr>
                <a:srgbClr val="E00034"/>
              </a:buClr>
              <a:buFont typeface="Arial" pitchFamily="34" charset="0"/>
              <a:buChar char="•"/>
              <a:defRPr lang="en-US" sz="2400" kern="1200" smtClean="0">
                <a:solidFill>
                  <a:schemeClr val="tx1"/>
                </a:solidFill>
                <a:latin typeface="+mn-lt"/>
                <a:ea typeface="+mn-ea"/>
                <a:cs typeface="+mn-cs"/>
              </a:defRPr>
            </a:lvl2pPr>
            <a:lvl3pPr algn="l" defTabSz="914400" rtl="0" eaLnBrk="1" latinLnBrk="0" hangingPunct="1">
              <a:spcBef>
                <a:spcPct val="20000"/>
              </a:spcBef>
              <a:buClr>
                <a:srgbClr val="E00034"/>
              </a:buClr>
              <a:buFont typeface="Arial" pitchFamily="34" charset="0"/>
              <a:buChar char="•"/>
              <a:defRPr lang="en-US" sz="2400" kern="1200" smtClean="0">
                <a:solidFill>
                  <a:schemeClr val="tx1"/>
                </a:solidFill>
                <a:latin typeface="+mn-lt"/>
                <a:ea typeface="+mn-ea"/>
                <a:cs typeface="+mn-cs"/>
              </a:defRPr>
            </a:lvl3pPr>
            <a:lvl4pPr algn="l" defTabSz="914400" rtl="0" eaLnBrk="1" latinLnBrk="0" hangingPunct="1">
              <a:spcBef>
                <a:spcPct val="20000"/>
              </a:spcBef>
              <a:buClr>
                <a:srgbClr val="E00034"/>
              </a:buClr>
              <a:buFont typeface="Arial" pitchFamily="34" charset="0"/>
              <a:buChar char="•"/>
              <a:defRPr lang="en-US" sz="2000" kern="1200" smtClean="0">
                <a:solidFill>
                  <a:schemeClr val="tx1"/>
                </a:solidFill>
                <a:latin typeface="+mn-lt"/>
                <a:ea typeface="+mn-ea"/>
                <a:cs typeface="+mn-cs"/>
              </a:defRPr>
            </a:lvl4pPr>
            <a:lvl5pPr algn="l" defTabSz="914400" rtl="0" eaLnBrk="1" latinLnBrk="0" hangingPunct="1">
              <a:spcBef>
                <a:spcPct val="20000"/>
              </a:spcBef>
              <a:buClr>
                <a:srgbClr val="E00034"/>
              </a:buClr>
              <a:buFont typeface="Arial" pitchFamily="34" charset="0"/>
              <a:buChar char="•"/>
              <a:defRPr lang="en-GB" sz="20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3"/>
          <p:cNvSpPr>
            <a:spLocks noGrp="1"/>
          </p:cNvSpPr>
          <p:nvPr>
            <p:ph type="dt" sz="half" idx="10"/>
          </p:nvPr>
        </p:nvSpPr>
        <p:spPr/>
        <p:txBody>
          <a:bodyPr/>
          <a:lstStyle>
            <a:lvl1pPr>
              <a:defRPr/>
            </a:lvl1pPr>
          </a:lstStyle>
          <a:p>
            <a:fld id="{7AE929A6-6194-654D-8B43-34276E46A1ED}"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450D347-F52D-7B4E-BA70-7F8DAC7E09AB}" type="slidenum">
              <a:rPr lang="en-GB"/>
              <a:pPr/>
              <a:t>‹#›</a:t>
            </a:fld>
            <a:endParaRPr lang="en-GB"/>
          </a:p>
        </p:txBody>
      </p:sp>
    </p:spTree>
    <p:extLst>
      <p:ext uri="{BB962C8B-B14F-4D97-AF65-F5344CB8AC3E}">
        <p14:creationId xmlns:p14="http://schemas.microsoft.com/office/powerpoint/2010/main" val="1839283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95300" y="1785925"/>
            <a:ext cx="4376738" cy="3889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5032375" y="1785925"/>
            <a:ext cx="4378325" cy="3889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fld id="{B5A47C10-DDE1-F74E-AA96-EB5484F42D4D}" type="datetime1">
              <a:rPr lang="en-US"/>
              <a:pPr/>
              <a:t>2/11/2022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D5D3B1F2-4951-7546-A09B-3C94DCFE4356}" type="slidenum">
              <a:rPr lang="en-GB"/>
              <a:pPr/>
              <a:t>‹#›</a:t>
            </a:fld>
            <a:endParaRPr lang="en-GB"/>
          </a:p>
        </p:txBody>
      </p:sp>
    </p:spTree>
    <p:extLst>
      <p:ext uri="{BB962C8B-B14F-4D97-AF65-F5344CB8AC3E}">
        <p14:creationId xmlns:p14="http://schemas.microsoft.com/office/powerpoint/2010/main" val="2246503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fld id="{EE2CCEA3-5331-9240-9F1E-68F7E3A4E718}" type="datetime1">
              <a:rPr lang="en-US"/>
              <a:pPr/>
              <a:t>2/11/2022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FB01F50F-D2E8-8F47-8A00-F3D9644259E8}" type="slidenum">
              <a:rPr lang="en-GB"/>
              <a:pPr/>
              <a:t>‹#›</a:t>
            </a:fld>
            <a:endParaRPr lang="en-GB"/>
          </a:p>
        </p:txBody>
      </p:sp>
    </p:spTree>
    <p:extLst>
      <p:ext uri="{BB962C8B-B14F-4D97-AF65-F5344CB8AC3E}">
        <p14:creationId xmlns:p14="http://schemas.microsoft.com/office/powerpoint/2010/main" val="177425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FD7C0DD-2CE1-2D4E-BEE0-CB28961085F0}" type="datetime1">
              <a:rPr lang="en-US"/>
              <a:pPr/>
              <a:t>2/11/2022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3DB604C-A239-AB4A-B934-AC61AD66C38D}" type="slidenum">
              <a:rPr lang="en-GB"/>
              <a:pPr/>
              <a:t>‹#›</a:t>
            </a:fld>
            <a:endParaRPr lang="en-GB"/>
          </a:p>
        </p:txBody>
      </p:sp>
    </p:spTree>
    <p:extLst>
      <p:ext uri="{BB962C8B-B14F-4D97-AF65-F5344CB8AC3E}">
        <p14:creationId xmlns:p14="http://schemas.microsoft.com/office/powerpoint/2010/main" val="3637782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857232"/>
            <a:ext cx="3259138" cy="857256"/>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857232"/>
            <a:ext cx="5537200" cy="5268931"/>
          </a:xfrm>
        </p:spPr>
        <p:txBody>
          <a:bodyPr/>
          <a:lstStyle>
            <a:lvl1pPr>
              <a:defRPr sz="26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95300" y="1857364"/>
            <a:ext cx="3259138" cy="42687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fld id="{79B2A58E-D1C9-F345-AC90-8B4A3FF497A6}"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466BD15-F7AD-614F-AA1D-4BCE601BF5A1}" type="slidenum">
              <a:rPr lang="en-GB"/>
              <a:pPr/>
              <a:t>‹#›</a:t>
            </a:fld>
            <a:endParaRPr lang="en-GB"/>
          </a:p>
        </p:txBody>
      </p:sp>
    </p:spTree>
    <p:extLst>
      <p:ext uri="{BB962C8B-B14F-4D97-AF65-F5344CB8AC3E}">
        <p14:creationId xmlns:p14="http://schemas.microsoft.com/office/powerpoint/2010/main" val="381159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871746"/>
            <a:ext cx="8915400" cy="857256"/>
          </a:xfrm>
        </p:spPr>
        <p:txBody>
          <a:bodyPr anchor="t"/>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495300" y="1871878"/>
            <a:ext cx="8915400" cy="4268799"/>
          </a:xfrm>
        </p:spPr>
        <p:txBody>
          <a:bodyPr/>
          <a:lstStyle>
            <a:lvl1pPr>
              <a:buClr>
                <a:srgbClr val="E00034"/>
              </a:buClr>
              <a:defRPr/>
            </a:lvl1pPr>
            <a:lvl2pPr>
              <a:spcBef>
                <a:spcPts val="300"/>
              </a:spcBef>
              <a:buClr>
                <a:srgbClr val="E00034"/>
              </a:buClr>
              <a:defRPr/>
            </a:lvl2pPr>
            <a:lvl3pPr>
              <a:spcBef>
                <a:spcPts val="300"/>
              </a:spcBef>
              <a:buClr>
                <a:srgbClr val="E00034"/>
              </a:buClr>
              <a:defRPr/>
            </a:lvl3pPr>
            <a:lvl4pPr>
              <a:spcBef>
                <a:spcPts val="300"/>
              </a:spcBef>
              <a:buClr>
                <a:srgbClr val="E00034"/>
              </a:buClr>
              <a:defRPr/>
            </a:lvl4pPr>
            <a:lvl5pPr>
              <a:spcBef>
                <a:spcPts val="300"/>
              </a:spcBef>
              <a:buClr>
                <a:srgbClr val="E0003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8BCD5DEB-5D78-404E-86AA-C70EE0E40E53}"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73ED96D-3BEF-AA4B-A27E-5349633970A1}" type="slidenum">
              <a:rPr lang="en-GB"/>
              <a:pPr/>
              <a:t>‹#›</a:t>
            </a:fld>
            <a:endParaRPr lang="en-GB"/>
          </a:p>
        </p:txBody>
      </p:sp>
    </p:spTree>
    <p:extLst>
      <p:ext uri="{BB962C8B-B14F-4D97-AF65-F5344CB8AC3E}">
        <p14:creationId xmlns:p14="http://schemas.microsoft.com/office/powerpoint/2010/main" val="19199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857232"/>
            <a:ext cx="5943600" cy="387034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0DE5770-8D5E-D144-8B9C-8C583FFB020F}"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1D5BE4C-D423-944B-BA09-04E18390FFF4}" type="slidenum">
              <a:rPr lang="en-GB"/>
              <a:pPr/>
              <a:t>‹#›</a:t>
            </a:fld>
            <a:endParaRPr lang="en-GB"/>
          </a:p>
        </p:txBody>
      </p:sp>
    </p:spTree>
    <p:extLst>
      <p:ext uri="{BB962C8B-B14F-4D97-AF65-F5344CB8AC3E}">
        <p14:creationId xmlns:p14="http://schemas.microsoft.com/office/powerpoint/2010/main" val="1798430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0CE94B53-CCD7-324C-B352-CB2457BAF070}"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19C6DC4-CCCA-8C4F-B47F-7891FF41F445}" type="slidenum">
              <a:rPr lang="en-GB"/>
              <a:pPr/>
              <a:t>‹#›</a:t>
            </a:fld>
            <a:endParaRPr lang="en-GB"/>
          </a:p>
        </p:txBody>
      </p:sp>
    </p:spTree>
    <p:extLst>
      <p:ext uri="{BB962C8B-B14F-4D97-AF65-F5344CB8AC3E}">
        <p14:creationId xmlns:p14="http://schemas.microsoft.com/office/powerpoint/2010/main" val="2694614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857232"/>
            <a:ext cx="2228850" cy="5268931"/>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95300" y="857232"/>
            <a:ext cx="6534150" cy="526893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fld id="{BFAB3481-59BC-BF42-A2DF-E12A1F022FB0}"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721F6AE-08E7-5B47-A832-B97E41970163}" type="slidenum">
              <a:rPr lang="en-GB"/>
              <a:pPr/>
              <a:t>‹#›</a:t>
            </a:fld>
            <a:endParaRPr lang="en-GB"/>
          </a:p>
        </p:txBody>
      </p:sp>
    </p:spTree>
    <p:extLst>
      <p:ext uri="{BB962C8B-B14F-4D97-AF65-F5344CB8AC3E}">
        <p14:creationId xmlns:p14="http://schemas.microsoft.com/office/powerpoint/2010/main" val="36599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FBB8D1C-270B-7942-9A22-4D99F1A57F8A}" type="datetime1">
              <a:rPr lang="en-US"/>
              <a:pPr/>
              <a:t>2/11/2022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0BEC770-61B0-3A43-B98D-9E6E0BA851B9}" type="slidenum">
              <a:rPr lang="en-GB"/>
              <a:pPr/>
              <a:t>‹#›</a:t>
            </a:fld>
            <a:endParaRPr lang="en-GB"/>
          </a:p>
        </p:txBody>
      </p:sp>
    </p:spTree>
    <p:extLst>
      <p:ext uri="{BB962C8B-B14F-4D97-AF65-F5344CB8AC3E}">
        <p14:creationId xmlns:p14="http://schemas.microsoft.com/office/powerpoint/2010/main" val="384503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95300" y="1857364"/>
            <a:ext cx="4381500" cy="4268799"/>
          </a:xfrm>
        </p:spPr>
        <p:txBody>
          <a:bodyPr/>
          <a:lstStyle>
            <a:lvl1pPr>
              <a:defRPr sz="26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029200" y="1857364"/>
            <a:ext cx="4381500" cy="4268799"/>
          </a:xfrm>
        </p:spPr>
        <p:txBody>
          <a:bodyPr rtlCol="0">
            <a:normAutofit/>
          </a:bodyPr>
          <a:lstStyle>
            <a:lvl1pPr algn="l" defTabSz="914400" rtl="0" eaLnBrk="1" latinLnBrk="0" hangingPunct="1">
              <a:spcBef>
                <a:spcPct val="20000"/>
              </a:spcBef>
              <a:buClr>
                <a:srgbClr val="E00034"/>
              </a:buClr>
              <a:buFont typeface="Arial" pitchFamily="34" charset="0"/>
              <a:buChar char="•"/>
              <a:defRPr lang="en-US" sz="2600" kern="1200" smtClean="0">
                <a:solidFill>
                  <a:schemeClr val="tx1"/>
                </a:solidFill>
                <a:latin typeface="+mn-lt"/>
                <a:ea typeface="+mn-ea"/>
                <a:cs typeface="+mn-cs"/>
              </a:defRPr>
            </a:lvl1pPr>
            <a:lvl2pPr algn="l" defTabSz="914400" rtl="0" eaLnBrk="1" latinLnBrk="0" hangingPunct="1">
              <a:spcBef>
                <a:spcPct val="20000"/>
              </a:spcBef>
              <a:buClr>
                <a:srgbClr val="E00034"/>
              </a:buClr>
              <a:buFont typeface="Arial" pitchFamily="34" charset="0"/>
              <a:buChar char="•"/>
              <a:defRPr lang="en-US" sz="2400" kern="1200" smtClean="0">
                <a:solidFill>
                  <a:schemeClr val="tx1"/>
                </a:solidFill>
                <a:latin typeface="+mn-lt"/>
                <a:ea typeface="+mn-ea"/>
                <a:cs typeface="+mn-cs"/>
              </a:defRPr>
            </a:lvl2pPr>
            <a:lvl3pPr algn="l" defTabSz="914400" rtl="0" eaLnBrk="1" latinLnBrk="0" hangingPunct="1">
              <a:spcBef>
                <a:spcPct val="20000"/>
              </a:spcBef>
              <a:buClr>
                <a:srgbClr val="E00034"/>
              </a:buClr>
              <a:buFont typeface="Arial" pitchFamily="34" charset="0"/>
              <a:buChar char="•"/>
              <a:defRPr lang="en-US" sz="2400" kern="1200" smtClean="0">
                <a:solidFill>
                  <a:schemeClr val="tx1"/>
                </a:solidFill>
                <a:latin typeface="+mn-lt"/>
                <a:ea typeface="+mn-ea"/>
                <a:cs typeface="+mn-cs"/>
              </a:defRPr>
            </a:lvl3pPr>
            <a:lvl4pPr algn="l" defTabSz="914400" rtl="0" eaLnBrk="1" latinLnBrk="0" hangingPunct="1">
              <a:spcBef>
                <a:spcPct val="20000"/>
              </a:spcBef>
              <a:buClr>
                <a:srgbClr val="E00034"/>
              </a:buClr>
              <a:buFont typeface="Arial" pitchFamily="34" charset="0"/>
              <a:buChar char="•"/>
              <a:defRPr lang="en-US" sz="2000" kern="1200" smtClean="0">
                <a:solidFill>
                  <a:schemeClr val="tx1"/>
                </a:solidFill>
                <a:latin typeface="+mn-lt"/>
                <a:ea typeface="+mn-ea"/>
                <a:cs typeface="+mn-cs"/>
              </a:defRPr>
            </a:lvl4pPr>
            <a:lvl5pPr algn="l" defTabSz="914400" rtl="0" eaLnBrk="1" latinLnBrk="0" hangingPunct="1">
              <a:spcBef>
                <a:spcPct val="20000"/>
              </a:spcBef>
              <a:buClr>
                <a:srgbClr val="E00034"/>
              </a:buClr>
              <a:buFont typeface="Arial" pitchFamily="34" charset="0"/>
              <a:buChar char="•"/>
              <a:defRPr lang="en-GB" sz="20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3"/>
          <p:cNvSpPr>
            <a:spLocks noGrp="1"/>
          </p:cNvSpPr>
          <p:nvPr>
            <p:ph type="dt" sz="half" idx="10"/>
          </p:nvPr>
        </p:nvSpPr>
        <p:spPr/>
        <p:txBody>
          <a:bodyPr/>
          <a:lstStyle>
            <a:lvl1pPr>
              <a:defRPr/>
            </a:lvl1pPr>
          </a:lstStyle>
          <a:p>
            <a:fld id="{87B70EA4-EE56-8943-BD37-E883E01C3D00}"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490F15F-923C-3C4A-963C-0E08C4F468E0}" type="slidenum">
              <a:rPr lang="en-GB"/>
              <a:pPr/>
              <a:t>‹#›</a:t>
            </a:fld>
            <a:endParaRPr lang="en-GB"/>
          </a:p>
        </p:txBody>
      </p:sp>
    </p:spTree>
    <p:extLst>
      <p:ext uri="{BB962C8B-B14F-4D97-AF65-F5344CB8AC3E}">
        <p14:creationId xmlns:p14="http://schemas.microsoft.com/office/powerpoint/2010/main" val="353953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95300" y="1785925"/>
            <a:ext cx="4376738" cy="3889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5032375" y="1785925"/>
            <a:ext cx="4378325" cy="3889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fld id="{CD9CA8F7-716E-FA4C-B49A-EC7FD0C4E2E7}" type="datetime1">
              <a:rPr lang="en-US"/>
              <a:pPr/>
              <a:t>2/11/2022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B5615089-367E-D341-BEB2-2308C8B89662}" type="slidenum">
              <a:rPr lang="en-GB"/>
              <a:pPr/>
              <a:t>‹#›</a:t>
            </a:fld>
            <a:endParaRPr lang="en-GB"/>
          </a:p>
        </p:txBody>
      </p:sp>
    </p:spTree>
    <p:extLst>
      <p:ext uri="{BB962C8B-B14F-4D97-AF65-F5344CB8AC3E}">
        <p14:creationId xmlns:p14="http://schemas.microsoft.com/office/powerpoint/2010/main" val="50644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fld id="{D266DA07-2BF4-CE48-81D3-13667F77FB43}" type="datetime1">
              <a:rPr lang="en-US"/>
              <a:pPr/>
              <a:t>2/11/2022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D935445D-3BDC-3547-9EA5-1AB68868DB3B}" type="slidenum">
              <a:rPr lang="en-GB"/>
              <a:pPr/>
              <a:t>‹#›</a:t>
            </a:fld>
            <a:endParaRPr lang="en-GB"/>
          </a:p>
        </p:txBody>
      </p:sp>
    </p:spTree>
    <p:extLst>
      <p:ext uri="{BB962C8B-B14F-4D97-AF65-F5344CB8AC3E}">
        <p14:creationId xmlns:p14="http://schemas.microsoft.com/office/powerpoint/2010/main" val="106681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62178A3-3B7B-084A-949E-E3C24CC6B5FB}" type="datetime1">
              <a:rPr lang="en-US"/>
              <a:pPr/>
              <a:t>2/11/2022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D84847EA-055A-0548-A333-FD29B6B510D1}" type="slidenum">
              <a:rPr lang="en-GB"/>
              <a:pPr/>
              <a:t>‹#›</a:t>
            </a:fld>
            <a:endParaRPr lang="en-GB"/>
          </a:p>
        </p:txBody>
      </p:sp>
    </p:spTree>
    <p:extLst>
      <p:ext uri="{BB962C8B-B14F-4D97-AF65-F5344CB8AC3E}">
        <p14:creationId xmlns:p14="http://schemas.microsoft.com/office/powerpoint/2010/main" val="18084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857232"/>
            <a:ext cx="3259138" cy="857256"/>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857232"/>
            <a:ext cx="5537200" cy="5268931"/>
          </a:xfrm>
        </p:spPr>
        <p:txBody>
          <a:bodyPr/>
          <a:lstStyle>
            <a:lvl1pPr>
              <a:defRPr sz="26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95300" y="1857364"/>
            <a:ext cx="3259138" cy="42687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fld id="{67A5BE9B-D4B6-2A42-91A0-03A1906920A0}"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F635A75-0195-3342-B469-717EADFC6BAE}" type="slidenum">
              <a:rPr lang="en-GB"/>
              <a:pPr/>
              <a:t>‹#›</a:t>
            </a:fld>
            <a:endParaRPr lang="en-GB"/>
          </a:p>
        </p:txBody>
      </p:sp>
    </p:spTree>
    <p:extLst>
      <p:ext uri="{BB962C8B-B14F-4D97-AF65-F5344CB8AC3E}">
        <p14:creationId xmlns:p14="http://schemas.microsoft.com/office/powerpoint/2010/main" val="23022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857232"/>
            <a:ext cx="5943600" cy="387034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F3132DD-02FF-824A-B464-761D0FCE77D2}" type="datetime1">
              <a:rPr lang="en-US"/>
              <a:pPr/>
              <a:t>2/11/2022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4D71A11-D2E3-904A-B32B-646243DF9F2B}" type="slidenum">
              <a:rPr lang="en-GB"/>
              <a:pPr/>
              <a:t>‹#›</a:t>
            </a:fld>
            <a:endParaRPr lang="en-GB"/>
          </a:p>
        </p:txBody>
      </p:sp>
    </p:spTree>
    <p:extLst>
      <p:ext uri="{BB962C8B-B14F-4D97-AF65-F5344CB8AC3E}">
        <p14:creationId xmlns:p14="http://schemas.microsoft.com/office/powerpoint/2010/main" val="380087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857250"/>
            <a:ext cx="888682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95300" y="1857375"/>
            <a:ext cx="8886825" cy="400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3E4F43A-D826-9B45-BADC-F58E9BAEC665}" type="datetime1">
              <a:rPr lang="en-US"/>
              <a:pPr/>
              <a:t>2/11/2022</a:t>
            </a:fld>
            <a:endParaRPr lang="en-GB"/>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BF26A2D-68EA-A241-825D-CC0141CC7259}" type="slidenum">
              <a:rPr lang="en-GB"/>
              <a:pPr/>
              <a:t>‹#›</a:t>
            </a:fld>
            <a:endParaRPr lang="en-GB"/>
          </a:p>
        </p:txBody>
      </p:sp>
      <p:grpSp>
        <p:nvGrpSpPr>
          <p:cNvPr id="1031" name="Group 9"/>
          <p:cNvGrpSpPr>
            <a:grpSpLocks/>
          </p:cNvGrpSpPr>
          <p:nvPr userDrawn="1"/>
        </p:nvGrpSpPr>
        <p:grpSpPr bwMode="auto">
          <a:xfrm>
            <a:off x="0" y="0"/>
            <a:ext cx="9906000" cy="652463"/>
            <a:chOff x="0" y="437"/>
            <a:chExt cx="9906000" cy="650606"/>
          </a:xfrm>
        </p:grpSpPr>
        <p:sp>
          <p:nvSpPr>
            <p:cNvPr id="1032" name="Rectangle 8"/>
            <p:cNvSpPr>
              <a:spLocks noChangeArrowheads="1"/>
            </p:cNvSpPr>
            <p:nvPr userDrawn="1"/>
          </p:nvSpPr>
          <p:spPr bwMode="auto">
            <a:xfrm>
              <a:off x="0" y="437"/>
              <a:ext cx="9906000" cy="641108"/>
            </a:xfrm>
            <a:prstGeom prst="rect">
              <a:avLst/>
            </a:prstGeom>
            <a:solidFill>
              <a:srgbClr val="E000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352" tIns="39676" rIns="79352" bIns="39676" anchor="ctr"/>
            <a:lstStyle/>
            <a:p>
              <a:pPr algn="ctr" defTabSz="793750"/>
              <a:endParaRPr lang="en-GB" sz="3100"/>
            </a:p>
          </p:txBody>
        </p:sp>
        <p:graphicFrame>
          <p:nvGraphicFramePr>
            <p:cNvPr id="1033" name="Object 22"/>
            <p:cNvGraphicFramePr>
              <a:graphicFrameLocks noChangeAspect="1"/>
            </p:cNvGraphicFramePr>
            <p:nvPr userDrawn="1"/>
          </p:nvGraphicFramePr>
          <p:xfrm>
            <a:off x="522288" y="72119"/>
            <a:ext cx="4340225" cy="490538"/>
          </p:xfrm>
          <a:graphic>
            <a:graphicData uri="http://schemas.openxmlformats.org/presentationml/2006/ole">
              <mc:AlternateContent xmlns:mc="http://schemas.openxmlformats.org/markup-compatibility/2006">
                <mc:Choice xmlns:v="urn:schemas-microsoft-com:vml" Requires="v">
                  <p:oleObj spid="_x0000_s1221" name="Drawing" r:id="rId14" imgW="5025995" imgH="571500" progId="FLW3Drawing">
                    <p:embed/>
                  </p:oleObj>
                </mc:Choice>
                <mc:Fallback>
                  <p:oleObj name="Drawing" r:id="rId14" imgW="5025995" imgH="571500" progId="FLW3Drawing">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2288" y="72119"/>
                          <a:ext cx="4340225" cy="490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 name="Text Box 427"/>
            <p:cNvSpPr txBox="1">
              <a:spLocks noChangeArrowheads="1"/>
            </p:cNvSpPr>
            <p:nvPr userDrawn="1"/>
          </p:nvSpPr>
          <p:spPr bwMode="auto">
            <a:xfrm>
              <a:off x="8382000" y="427842"/>
              <a:ext cx="1008063" cy="223201"/>
            </a:xfrm>
            <a:prstGeom prst="rect">
              <a:avLst/>
            </a:prstGeom>
            <a:noFill/>
            <a:ln w="9525">
              <a:noFill/>
              <a:miter lim="800000"/>
              <a:headEnd/>
              <a:tailEnd/>
            </a:ln>
            <a:effectLst/>
          </p:spPr>
          <p:txBody>
            <a:bodyPr>
              <a:spAutoFit/>
            </a:bodyPr>
            <a:lstStyle/>
            <a:p>
              <a:pPr algn="r">
                <a:spcBef>
                  <a:spcPct val="50000"/>
                </a:spcBef>
                <a:defRPr/>
              </a:pPr>
              <a:r>
                <a:rPr lang="en-GB" sz="850" dirty="0">
                  <a:solidFill>
                    <a:schemeClr val="bg1"/>
                  </a:solidFill>
                  <a:latin typeface="Arial" charset="0"/>
                  <a:ea typeface="+mn-ea"/>
                  <a:cs typeface="Arial" charset="0"/>
                </a:rPr>
                <a:t>August 2010</a:t>
              </a:r>
            </a:p>
          </p:txBody>
        </p:sp>
      </p:grpSp>
      <p:sp>
        <p:nvSpPr>
          <p:cNvPr id="2" name="MSIPCMContentMarking" descr="{&quot;HashCode&quot;:-45436510,&quot;Placement&quot;:&quot;Footer&quot;,&quot;Top&quot;:519.343,&quot;Left&quot;:0.0,&quot;SlideWidth&quot;:780,&quot;SlideHeight&quot;:540}">
            <a:extLst>
              <a:ext uri="{FF2B5EF4-FFF2-40B4-BE49-F238E27FC236}">
                <a16:creationId xmlns:a16="http://schemas.microsoft.com/office/drawing/2014/main" id="{61E0CB5D-1A96-448A-8863-8BC4A614208D}"/>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0000"/>
                </a:solidFill>
                <a:latin typeface="Calibri" panose="020F0502020204030204" pitchFamily="34" charset="0"/>
              </a:rPr>
              <a:t>Public</a:t>
            </a:r>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l" rtl="0" eaLnBrk="0" fontAlgn="base" hangingPunct="0">
        <a:spcBef>
          <a:spcPct val="0"/>
        </a:spcBef>
        <a:spcAft>
          <a:spcPct val="0"/>
        </a:spcAft>
        <a:defRPr sz="3000" kern="1200">
          <a:solidFill>
            <a:schemeClr val="tx1"/>
          </a:solidFill>
          <a:latin typeface="+mj-lt"/>
          <a:ea typeface="ＭＳ Ｐゴシック" charset="-128"/>
          <a:cs typeface="ＭＳ Ｐゴシック" charset="0"/>
        </a:defRPr>
      </a:lvl1pPr>
      <a:lvl2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2pPr>
      <a:lvl3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3pPr>
      <a:lvl4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4pPr>
      <a:lvl5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5pPr>
      <a:lvl6pPr marL="457200" algn="l" rtl="0" fontAlgn="base">
        <a:spcBef>
          <a:spcPct val="0"/>
        </a:spcBef>
        <a:spcAft>
          <a:spcPct val="0"/>
        </a:spcAft>
        <a:defRPr sz="3000">
          <a:solidFill>
            <a:schemeClr val="tx1"/>
          </a:solidFill>
          <a:latin typeface="Calibri" pitchFamily="34" charset="0"/>
        </a:defRPr>
      </a:lvl6pPr>
      <a:lvl7pPr marL="914400" algn="l" rtl="0" fontAlgn="base">
        <a:spcBef>
          <a:spcPct val="0"/>
        </a:spcBef>
        <a:spcAft>
          <a:spcPct val="0"/>
        </a:spcAft>
        <a:defRPr sz="3000">
          <a:solidFill>
            <a:schemeClr val="tx1"/>
          </a:solidFill>
          <a:latin typeface="Calibri" pitchFamily="34" charset="0"/>
        </a:defRPr>
      </a:lvl7pPr>
      <a:lvl8pPr marL="1371600" algn="l" rtl="0" fontAlgn="base">
        <a:spcBef>
          <a:spcPct val="0"/>
        </a:spcBef>
        <a:spcAft>
          <a:spcPct val="0"/>
        </a:spcAft>
        <a:defRPr sz="3000">
          <a:solidFill>
            <a:schemeClr val="tx1"/>
          </a:solidFill>
          <a:latin typeface="Calibri" pitchFamily="34" charset="0"/>
        </a:defRPr>
      </a:lvl8pPr>
      <a:lvl9pPr marL="1828800" algn="l" rtl="0" fontAlgn="base">
        <a:spcBef>
          <a:spcPct val="0"/>
        </a:spcBef>
        <a:spcAft>
          <a:spcPct val="0"/>
        </a:spcAft>
        <a:defRPr sz="30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E00034"/>
        </a:buClr>
        <a:buFont typeface="Arial" charset="0"/>
        <a:buChar char="•"/>
        <a:defRPr sz="2600" kern="1200">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SIPCMContentMarking" descr="{&quot;HashCode&quot;:-45436510,&quot;Placement&quot;:&quot;Footer&quot;,&quot;Top&quot;:519.343,&quot;Left&quot;:0.0,&quot;SlideWidth&quot;:780,&quot;SlideHeight&quot;:540}">
            <a:extLst>
              <a:ext uri="{FF2B5EF4-FFF2-40B4-BE49-F238E27FC236}">
                <a16:creationId xmlns:a16="http://schemas.microsoft.com/office/drawing/2014/main" id="{5DC46DA7-7FAA-4365-9D3E-E657FFD60697}"/>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0000"/>
                </a:solidFill>
                <a:latin typeface="Calibri" panose="020F0502020204030204" pitchFamily="34" charset="0"/>
              </a:rPr>
              <a:t>Public</a:t>
            </a:r>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3000" kern="1200">
          <a:solidFill>
            <a:schemeClr val="tx1"/>
          </a:solidFill>
          <a:latin typeface="+mj-lt"/>
          <a:ea typeface="ＭＳ Ｐゴシック" charset="-128"/>
          <a:cs typeface="ＭＳ Ｐゴシック" charset="0"/>
        </a:defRPr>
      </a:lvl1pPr>
      <a:lvl2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2pPr>
      <a:lvl3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3pPr>
      <a:lvl4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4pPr>
      <a:lvl5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5pPr>
      <a:lvl6pPr marL="457200" algn="l" rtl="0" fontAlgn="base">
        <a:spcBef>
          <a:spcPct val="0"/>
        </a:spcBef>
        <a:spcAft>
          <a:spcPct val="0"/>
        </a:spcAft>
        <a:defRPr sz="3000">
          <a:solidFill>
            <a:schemeClr val="tx1"/>
          </a:solidFill>
          <a:latin typeface="Calibri" pitchFamily="34" charset="0"/>
        </a:defRPr>
      </a:lvl6pPr>
      <a:lvl7pPr marL="914400" algn="l" rtl="0" fontAlgn="base">
        <a:spcBef>
          <a:spcPct val="0"/>
        </a:spcBef>
        <a:spcAft>
          <a:spcPct val="0"/>
        </a:spcAft>
        <a:defRPr sz="3000">
          <a:solidFill>
            <a:schemeClr val="tx1"/>
          </a:solidFill>
          <a:latin typeface="Calibri" pitchFamily="34" charset="0"/>
        </a:defRPr>
      </a:lvl7pPr>
      <a:lvl8pPr marL="1371600" algn="l" rtl="0" fontAlgn="base">
        <a:spcBef>
          <a:spcPct val="0"/>
        </a:spcBef>
        <a:spcAft>
          <a:spcPct val="0"/>
        </a:spcAft>
        <a:defRPr sz="3000">
          <a:solidFill>
            <a:schemeClr val="tx1"/>
          </a:solidFill>
          <a:latin typeface="Calibri" pitchFamily="34" charset="0"/>
        </a:defRPr>
      </a:lvl8pPr>
      <a:lvl9pPr marL="1828800" algn="l" rtl="0" fontAlgn="base">
        <a:spcBef>
          <a:spcPct val="0"/>
        </a:spcBef>
        <a:spcAft>
          <a:spcPct val="0"/>
        </a:spcAft>
        <a:defRPr sz="30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E00034"/>
        </a:buClr>
        <a:buFont typeface="Arial" charset="0"/>
        <a:buChar char="•"/>
        <a:defRPr sz="2600" kern="1200">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857250"/>
            <a:ext cx="888682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1" name="Text Placeholder 2"/>
          <p:cNvSpPr>
            <a:spLocks noGrp="1"/>
          </p:cNvSpPr>
          <p:nvPr>
            <p:ph type="body" idx="1"/>
          </p:nvPr>
        </p:nvSpPr>
        <p:spPr bwMode="auto">
          <a:xfrm>
            <a:off x="495300" y="1857375"/>
            <a:ext cx="8886825" cy="400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CE61CAF3-C2E4-1B40-8D73-E0BC8FD72BC7}" type="datetime1">
              <a:rPr lang="en-US"/>
              <a:pPr/>
              <a:t>2/11/2022</a:t>
            </a:fld>
            <a:endParaRPr lang="en-GB"/>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prstClr val="black">
                    <a:tint val="75000"/>
                  </a:prstClr>
                </a:solidFill>
                <a:latin typeface="Times New Roman" pitchFamily="18" charset="0"/>
                <a:ea typeface="+mn-ea"/>
                <a:cs typeface="+mn-cs"/>
              </a:defRPr>
            </a:lvl1pPr>
          </a:lstStyle>
          <a:p>
            <a:pPr>
              <a:defRPr/>
            </a:pPr>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2C73BDB-0D7C-4449-8238-86A10959D901}" type="slidenum">
              <a:rPr lang="en-GB"/>
              <a:pPr/>
              <a:t>‹#›</a:t>
            </a:fld>
            <a:endParaRPr lang="en-GB"/>
          </a:p>
        </p:txBody>
      </p:sp>
      <p:grpSp>
        <p:nvGrpSpPr>
          <p:cNvPr id="2055" name="Group 9"/>
          <p:cNvGrpSpPr>
            <a:grpSpLocks/>
          </p:cNvGrpSpPr>
          <p:nvPr userDrawn="1"/>
        </p:nvGrpSpPr>
        <p:grpSpPr bwMode="auto">
          <a:xfrm>
            <a:off x="0" y="0"/>
            <a:ext cx="9906000" cy="652463"/>
            <a:chOff x="0" y="437"/>
            <a:chExt cx="9906000" cy="651305"/>
          </a:xfrm>
        </p:grpSpPr>
        <p:sp>
          <p:nvSpPr>
            <p:cNvPr id="2056" name="Rectangle 8"/>
            <p:cNvSpPr>
              <a:spLocks noChangeArrowheads="1"/>
            </p:cNvSpPr>
            <p:nvPr userDrawn="1"/>
          </p:nvSpPr>
          <p:spPr bwMode="auto">
            <a:xfrm>
              <a:off x="0" y="437"/>
              <a:ext cx="9906000" cy="641797"/>
            </a:xfrm>
            <a:prstGeom prst="rect">
              <a:avLst/>
            </a:prstGeom>
            <a:solidFill>
              <a:srgbClr val="E000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9352" tIns="39676" rIns="79352" bIns="39676" anchor="ctr"/>
            <a:lstStyle/>
            <a:p>
              <a:pPr algn="ctr" defTabSz="793750"/>
              <a:endParaRPr lang="en-GB" sz="3100">
                <a:solidFill>
                  <a:srgbClr val="000000"/>
                </a:solidFill>
              </a:endParaRPr>
            </a:p>
          </p:txBody>
        </p:sp>
        <p:graphicFrame>
          <p:nvGraphicFramePr>
            <p:cNvPr id="2057" name="Object 22"/>
            <p:cNvGraphicFramePr>
              <a:graphicFrameLocks noChangeAspect="1"/>
            </p:cNvGraphicFramePr>
            <p:nvPr userDrawn="1"/>
          </p:nvGraphicFramePr>
          <p:xfrm>
            <a:off x="522288" y="72119"/>
            <a:ext cx="4340225" cy="490538"/>
          </p:xfrm>
          <a:graphic>
            <a:graphicData uri="http://schemas.openxmlformats.org/presentationml/2006/ole">
              <mc:AlternateContent xmlns:mc="http://schemas.openxmlformats.org/markup-compatibility/2006">
                <mc:Choice xmlns:v="urn:schemas-microsoft-com:vml" Requires="v">
                  <p:oleObj spid="_x0000_s2245" name="Drawing" r:id="rId14" imgW="5025995" imgH="571500" progId="FLW3Drawing">
                    <p:embed/>
                  </p:oleObj>
                </mc:Choice>
                <mc:Fallback>
                  <p:oleObj name="Drawing" r:id="rId14" imgW="5025995" imgH="571500" progId="FLW3Drawing">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2288" y="72119"/>
                          <a:ext cx="4340225" cy="490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 name="Text Box 427"/>
            <p:cNvSpPr txBox="1">
              <a:spLocks noChangeArrowheads="1"/>
            </p:cNvSpPr>
            <p:nvPr userDrawn="1"/>
          </p:nvSpPr>
          <p:spPr bwMode="auto">
            <a:xfrm>
              <a:off x="8624888" y="428301"/>
              <a:ext cx="1008062" cy="223441"/>
            </a:xfrm>
            <a:prstGeom prst="rect">
              <a:avLst/>
            </a:prstGeom>
            <a:noFill/>
            <a:ln w="9525">
              <a:noFill/>
              <a:miter lim="800000"/>
              <a:headEnd/>
              <a:tailEnd/>
            </a:ln>
            <a:effectLst/>
          </p:spPr>
          <p:txBody>
            <a:bodyPr>
              <a:spAutoFit/>
            </a:bodyPr>
            <a:lstStyle/>
            <a:p>
              <a:pPr algn="r">
                <a:spcBef>
                  <a:spcPct val="50000"/>
                </a:spcBef>
                <a:defRPr/>
              </a:pPr>
              <a:r>
                <a:rPr lang="en-GB" sz="850">
                  <a:solidFill>
                    <a:prstClr val="white"/>
                  </a:solidFill>
                  <a:latin typeface="Arial" charset="0"/>
                  <a:ea typeface="ＭＳ Ｐゴシック" charset="-128"/>
                  <a:cs typeface="Arial" charset="0"/>
                </a:rPr>
                <a:t>November 2009</a:t>
              </a:r>
            </a:p>
          </p:txBody>
        </p:sp>
      </p:grpSp>
      <p:sp>
        <p:nvSpPr>
          <p:cNvPr id="2" name="MSIPCMContentMarking" descr="{&quot;HashCode&quot;:-45436510,&quot;Placement&quot;:&quot;Footer&quot;,&quot;Top&quot;:519.343,&quot;Left&quot;:0.0,&quot;SlideWidth&quot;:780,&quot;SlideHeight&quot;:540}">
            <a:extLst>
              <a:ext uri="{FF2B5EF4-FFF2-40B4-BE49-F238E27FC236}">
                <a16:creationId xmlns:a16="http://schemas.microsoft.com/office/drawing/2014/main" id="{C55B175E-1014-448A-8813-65616F5BCF0B}"/>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0000"/>
                </a:solidFill>
                <a:latin typeface="Calibri" panose="020F0502020204030204" pitchFamily="34" charset="0"/>
              </a:rPr>
              <a:t>Public</a:t>
            </a:r>
          </a:p>
        </p:txBody>
      </p:sp>
    </p:spTree>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l" rtl="0" eaLnBrk="0" fontAlgn="base" hangingPunct="0">
        <a:spcBef>
          <a:spcPct val="0"/>
        </a:spcBef>
        <a:spcAft>
          <a:spcPct val="0"/>
        </a:spcAft>
        <a:defRPr sz="3000" kern="1200">
          <a:solidFill>
            <a:schemeClr val="tx1"/>
          </a:solidFill>
          <a:latin typeface="+mj-lt"/>
          <a:ea typeface="ＭＳ Ｐゴシック" charset="-128"/>
          <a:cs typeface="ＭＳ Ｐゴシック" charset="0"/>
        </a:defRPr>
      </a:lvl1pPr>
      <a:lvl2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2pPr>
      <a:lvl3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3pPr>
      <a:lvl4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4pPr>
      <a:lvl5pPr algn="l" rtl="0" eaLnBrk="0" fontAlgn="base" hangingPunct="0">
        <a:spcBef>
          <a:spcPct val="0"/>
        </a:spcBef>
        <a:spcAft>
          <a:spcPct val="0"/>
        </a:spcAft>
        <a:defRPr sz="3000">
          <a:solidFill>
            <a:schemeClr val="tx1"/>
          </a:solidFill>
          <a:latin typeface="Calibri" pitchFamily="34" charset="0"/>
          <a:ea typeface="ＭＳ Ｐゴシック" charset="-128"/>
          <a:cs typeface="ＭＳ Ｐゴシック" charset="0"/>
        </a:defRPr>
      </a:lvl5pPr>
      <a:lvl6pPr marL="457200" algn="l" rtl="0" fontAlgn="base">
        <a:spcBef>
          <a:spcPct val="0"/>
        </a:spcBef>
        <a:spcAft>
          <a:spcPct val="0"/>
        </a:spcAft>
        <a:defRPr sz="3000">
          <a:solidFill>
            <a:schemeClr val="tx1"/>
          </a:solidFill>
          <a:latin typeface="Calibri" pitchFamily="34" charset="0"/>
        </a:defRPr>
      </a:lvl6pPr>
      <a:lvl7pPr marL="914400" algn="l" rtl="0" fontAlgn="base">
        <a:spcBef>
          <a:spcPct val="0"/>
        </a:spcBef>
        <a:spcAft>
          <a:spcPct val="0"/>
        </a:spcAft>
        <a:defRPr sz="3000">
          <a:solidFill>
            <a:schemeClr val="tx1"/>
          </a:solidFill>
          <a:latin typeface="Calibri" pitchFamily="34" charset="0"/>
        </a:defRPr>
      </a:lvl7pPr>
      <a:lvl8pPr marL="1371600" algn="l" rtl="0" fontAlgn="base">
        <a:spcBef>
          <a:spcPct val="0"/>
        </a:spcBef>
        <a:spcAft>
          <a:spcPct val="0"/>
        </a:spcAft>
        <a:defRPr sz="3000">
          <a:solidFill>
            <a:schemeClr val="tx1"/>
          </a:solidFill>
          <a:latin typeface="Calibri" pitchFamily="34" charset="0"/>
        </a:defRPr>
      </a:lvl8pPr>
      <a:lvl9pPr marL="1828800" algn="l" rtl="0" fontAlgn="base">
        <a:spcBef>
          <a:spcPct val="0"/>
        </a:spcBef>
        <a:spcAft>
          <a:spcPct val="0"/>
        </a:spcAft>
        <a:defRPr sz="30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E00034"/>
        </a:buClr>
        <a:buFont typeface="Arial" charset="0"/>
        <a:buChar char="•"/>
        <a:defRPr sz="2600" kern="1200">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lr>
          <a:srgbClr val="E00034"/>
        </a:buClr>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lr>
          <a:srgbClr val="E00034"/>
        </a:buClr>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package" Target="../embeddings/Microsoft_Word_Document.doc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447" y="918308"/>
            <a:ext cx="8420100" cy="1470025"/>
          </a:xfrm>
        </p:spPr>
        <p:txBody>
          <a:bodyPr>
            <a:normAutofit/>
          </a:bodyPr>
          <a:lstStyle/>
          <a:p>
            <a:pPr eaLnBrk="1" hangingPunct="1">
              <a:defRPr/>
            </a:pPr>
            <a:r>
              <a:rPr lang="en-GB" dirty="0">
                <a:ea typeface="+mj-ea"/>
              </a:rPr>
              <a:t>Community Feedback</a:t>
            </a:r>
            <a:endParaRPr lang="en-GB" i="0" dirty="0">
              <a:ea typeface="+mj-ea"/>
            </a:endParaRPr>
          </a:p>
        </p:txBody>
      </p:sp>
      <p:sp>
        <p:nvSpPr>
          <p:cNvPr id="12291" name="Subtitle 3"/>
          <p:cNvSpPr>
            <a:spLocks noGrp="1"/>
          </p:cNvSpPr>
          <p:nvPr>
            <p:ph type="subTitle" idx="1"/>
          </p:nvPr>
        </p:nvSpPr>
        <p:spPr>
          <a:xfrm>
            <a:off x="976923" y="2065167"/>
            <a:ext cx="7463819" cy="646331"/>
          </a:xfrm>
        </p:spPr>
        <p:txBody>
          <a:bodyPr>
            <a:normAutofit/>
          </a:bodyPr>
          <a:lstStyle/>
          <a:p>
            <a:pPr eaLnBrk="1" hangingPunct="1"/>
            <a:r>
              <a:rPr lang="en-GB" dirty="0">
                <a:latin typeface="Arial" charset="0"/>
                <a:cs typeface="Arial" charset="0"/>
              </a:rPr>
              <a:t>Training for feedback collectors</a:t>
            </a:r>
          </a:p>
        </p:txBody>
      </p:sp>
      <p:sp>
        <p:nvSpPr>
          <p:cNvPr id="4" name="TextBox 3"/>
          <p:cNvSpPr txBox="1"/>
          <p:nvPr/>
        </p:nvSpPr>
        <p:spPr>
          <a:xfrm>
            <a:off x="976923" y="918308"/>
            <a:ext cx="184666" cy="646331"/>
          </a:xfrm>
          <a:prstGeom prst="rect">
            <a:avLst/>
          </a:prstGeom>
          <a:noFill/>
        </p:spPr>
        <p:txBody>
          <a:bodyPr wrap="none" rtlCol="0">
            <a:spAutoFit/>
          </a:bodyPr>
          <a:lstStyle/>
          <a:p>
            <a:endParaRPr lang="en-GB" dirty="0"/>
          </a:p>
        </p:txBody>
      </p:sp>
      <p:pic>
        <p:nvPicPr>
          <p:cNvPr id="5" name="Picture 4" descr="A screenshot of a cell phone&#10;&#10;Description automatically generated">
            <a:extLst>
              <a:ext uri="{FF2B5EF4-FFF2-40B4-BE49-F238E27FC236}">
                <a16:creationId xmlns:a16="http://schemas.microsoft.com/office/drawing/2014/main" id="{DCB203C2-992F-344A-A833-2354D6CE3F3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60712" y="2780928"/>
            <a:ext cx="4585013" cy="38984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EDCA1-D87C-4B2F-B1A4-BD84075FEEA6}"/>
              </a:ext>
            </a:extLst>
          </p:cNvPr>
          <p:cNvSpPr>
            <a:spLocks noGrp="1"/>
          </p:cNvSpPr>
          <p:nvPr>
            <p:ph type="title"/>
          </p:nvPr>
        </p:nvSpPr>
        <p:spPr/>
        <p:txBody>
          <a:bodyPr/>
          <a:lstStyle/>
          <a:p>
            <a:r>
              <a:rPr lang="en-GB" b="1" dirty="0"/>
              <a:t>Template library: Feedback receipt</a:t>
            </a:r>
          </a:p>
        </p:txBody>
      </p:sp>
      <p:graphicFrame>
        <p:nvGraphicFramePr>
          <p:cNvPr id="4" name="Content Placeholder 3">
            <a:extLst>
              <a:ext uri="{FF2B5EF4-FFF2-40B4-BE49-F238E27FC236}">
                <a16:creationId xmlns:a16="http://schemas.microsoft.com/office/drawing/2014/main" id="{152F0DB0-5BA2-442D-BF5C-755C3036F814}"/>
              </a:ext>
            </a:extLst>
          </p:cNvPr>
          <p:cNvGraphicFramePr>
            <a:graphicFrameLocks noGrp="1"/>
          </p:cNvGraphicFramePr>
          <p:nvPr>
            <p:ph idx="1"/>
            <p:extLst>
              <p:ext uri="{D42A27DB-BD31-4B8C-83A1-F6EECF244321}">
                <p14:modId xmlns:p14="http://schemas.microsoft.com/office/powerpoint/2010/main" val="1655862630"/>
              </p:ext>
            </p:extLst>
          </p:nvPr>
        </p:nvGraphicFramePr>
        <p:xfrm>
          <a:off x="1136576" y="2383138"/>
          <a:ext cx="6944144" cy="2091724"/>
        </p:xfrm>
        <a:graphic>
          <a:graphicData uri="http://schemas.openxmlformats.org/drawingml/2006/table">
            <a:tbl>
              <a:tblPr>
                <a:tableStyleId>{5C22544A-7EE6-4342-B048-85BDC9FD1C3A}</a:tableStyleId>
              </a:tblPr>
              <a:tblGrid>
                <a:gridCol w="1224312">
                  <a:extLst>
                    <a:ext uri="{9D8B030D-6E8A-4147-A177-3AD203B41FA5}">
                      <a16:colId xmlns:a16="http://schemas.microsoft.com/office/drawing/2014/main" val="6320081"/>
                    </a:ext>
                  </a:extLst>
                </a:gridCol>
                <a:gridCol w="2520104">
                  <a:extLst>
                    <a:ext uri="{9D8B030D-6E8A-4147-A177-3AD203B41FA5}">
                      <a16:colId xmlns:a16="http://schemas.microsoft.com/office/drawing/2014/main" val="1271884072"/>
                    </a:ext>
                  </a:extLst>
                </a:gridCol>
                <a:gridCol w="71994">
                  <a:extLst>
                    <a:ext uri="{9D8B030D-6E8A-4147-A177-3AD203B41FA5}">
                      <a16:colId xmlns:a16="http://schemas.microsoft.com/office/drawing/2014/main" val="1427566182"/>
                    </a:ext>
                  </a:extLst>
                </a:gridCol>
                <a:gridCol w="3127734">
                  <a:extLst>
                    <a:ext uri="{9D8B030D-6E8A-4147-A177-3AD203B41FA5}">
                      <a16:colId xmlns:a16="http://schemas.microsoft.com/office/drawing/2014/main" val="4106211768"/>
                    </a:ext>
                  </a:extLst>
                </a:gridCol>
              </a:tblGrid>
              <a:tr h="251329">
                <a:tc gridSpan="4">
                  <a:txBody>
                    <a:bodyPr/>
                    <a:lstStyle/>
                    <a:p>
                      <a:pPr algn="ctr" fontAlgn="b"/>
                      <a:r>
                        <a:rPr lang="en-GB" sz="1200" b="1" u="none" strike="noStrike" dirty="0">
                          <a:effectLst/>
                        </a:rPr>
                        <a:t>Feedback receipt</a:t>
                      </a:r>
                      <a:endParaRPr lang="en-GB" sz="1200" b="1" i="0" u="none" strike="noStrike" dirty="0">
                        <a:solidFill>
                          <a:srgbClr val="FF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10393659"/>
                  </a:ext>
                </a:extLst>
              </a:tr>
              <a:tr h="239905">
                <a:tc rowSpan="3">
                  <a:txBody>
                    <a:bodyPr/>
                    <a:lstStyle/>
                    <a:p>
                      <a:pPr algn="ctr" fontAlgn="ctr"/>
                      <a:r>
                        <a:rPr lang="en-GB" sz="1200" b="1" u="none" strike="noStrike">
                          <a:effectLst/>
                        </a:rPr>
                        <a:t>[Insert logo here]</a:t>
                      </a:r>
                      <a:endParaRPr lang="en-GB"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200" b="1" u="none" strike="noStrike" dirty="0">
                          <a:effectLst/>
                        </a:rPr>
                        <a:t>Receipt number: </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200" b="1" u="none" strike="noStrike" dirty="0">
                          <a:effectLst/>
                        </a:rPr>
                        <a:t> </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200" b="1" u="none" strike="noStrike">
                          <a:effectLst/>
                        </a:rPr>
                        <a:t>Date: </a:t>
                      </a:r>
                      <a:endParaRPr lang="en-GB" sz="1200" b="1" i="0" u="none" strike="noStrike">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1513756"/>
                  </a:ext>
                </a:extLst>
              </a:tr>
              <a:tr h="468386">
                <a:tc vMerge="1">
                  <a:txBody>
                    <a:bodyPr/>
                    <a:lstStyle/>
                    <a:p>
                      <a:endParaRPr lang="en-GB"/>
                    </a:p>
                  </a:txBody>
                  <a:tcPr/>
                </a:tc>
                <a:tc gridSpan="2">
                  <a:txBody>
                    <a:bodyPr/>
                    <a:lstStyle/>
                    <a:p>
                      <a:pPr algn="l" fontAlgn="t"/>
                      <a:r>
                        <a:rPr lang="en-GB" sz="1200" b="1" u="none" strike="noStrike" dirty="0">
                          <a:effectLst/>
                        </a:rPr>
                        <a:t>Location:</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l" fontAlgn="t"/>
                      <a:r>
                        <a:rPr lang="en-GB" sz="1200" b="1" u="none" strike="noStrike" dirty="0">
                          <a:effectLst/>
                        </a:rPr>
                        <a:t>Name feedback giver: </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04389"/>
                  </a:ext>
                </a:extLst>
              </a:tr>
              <a:tr h="468386">
                <a:tc vMerge="1">
                  <a:txBody>
                    <a:bodyPr/>
                    <a:lstStyle/>
                    <a:p>
                      <a:endParaRPr lang="en-GB"/>
                    </a:p>
                  </a:txBody>
                  <a:tcPr/>
                </a:tc>
                <a:tc gridSpan="2">
                  <a:txBody>
                    <a:bodyPr/>
                    <a:lstStyle/>
                    <a:p>
                      <a:pPr algn="l" fontAlgn="t"/>
                      <a:r>
                        <a:rPr lang="en-GB" sz="1200" b="1" u="none" strike="noStrike" dirty="0">
                          <a:effectLst/>
                        </a:rPr>
                        <a:t>Staff/volunteer who received feedback:</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l" fontAlgn="t"/>
                      <a:r>
                        <a:rPr lang="en-GB" sz="1200" b="1" u="none" strike="noStrike" dirty="0">
                          <a:effectLst/>
                        </a:rPr>
                        <a:t>Phone number feedback giver:</a:t>
                      </a:r>
                      <a:endParaRPr lang="en-GB" sz="12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5090603"/>
                  </a:ext>
                </a:extLst>
              </a:tr>
              <a:tr h="663718">
                <a:tc gridSpan="4">
                  <a:txBody>
                    <a:bodyPr/>
                    <a:lstStyle/>
                    <a:p>
                      <a:pPr algn="l" fontAlgn="t"/>
                      <a:r>
                        <a:rPr lang="en-GB" sz="1200" u="none" strike="noStrike" dirty="0">
                          <a:effectLst/>
                        </a:rPr>
                        <a:t>This receipt confirms that [fill in name of National Society] has received your feedback. We will try to respond in [fill in hours] hours. You can receive more information on our work at [fill in location], during the following times [day-day, time-time]</a:t>
                      </a: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05504905"/>
                  </a:ext>
                </a:extLst>
              </a:tr>
            </a:tbl>
          </a:graphicData>
        </a:graphic>
      </p:graphicFrame>
    </p:spTree>
    <p:extLst>
      <p:ext uri="{BB962C8B-B14F-4D97-AF65-F5344CB8AC3E}">
        <p14:creationId xmlns:p14="http://schemas.microsoft.com/office/powerpoint/2010/main" val="83568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BACA-CB42-5147-9270-FA8B7309A7A2}"/>
              </a:ext>
            </a:extLst>
          </p:cNvPr>
          <p:cNvSpPr>
            <a:spLocks noGrp="1"/>
          </p:cNvSpPr>
          <p:nvPr>
            <p:ph type="title"/>
          </p:nvPr>
        </p:nvSpPr>
        <p:spPr/>
        <p:txBody>
          <a:bodyPr/>
          <a:lstStyle/>
          <a:p>
            <a:r>
              <a:rPr lang="en-US" dirty="0"/>
              <a:t>Our referral system</a:t>
            </a:r>
          </a:p>
        </p:txBody>
      </p:sp>
      <p:sp>
        <p:nvSpPr>
          <p:cNvPr id="3" name="Content Placeholder 2">
            <a:extLst>
              <a:ext uri="{FF2B5EF4-FFF2-40B4-BE49-F238E27FC236}">
                <a16:creationId xmlns:a16="http://schemas.microsoft.com/office/drawing/2014/main" id="{1C05AB1C-F598-1042-B002-80D18B4DFB94}"/>
              </a:ext>
            </a:extLst>
          </p:cNvPr>
          <p:cNvSpPr>
            <a:spLocks noGrp="1"/>
          </p:cNvSpPr>
          <p:nvPr>
            <p:ph idx="1"/>
          </p:nvPr>
        </p:nvSpPr>
        <p:spPr/>
        <p:txBody>
          <a:bodyPr/>
          <a:lstStyle/>
          <a:p>
            <a:r>
              <a:rPr lang="en-US" b="1" dirty="0">
                <a:highlight>
                  <a:srgbClr val="FFFF00"/>
                </a:highlight>
              </a:rPr>
              <a:t>Fill in local referral system </a:t>
            </a:r>
            <a:r>
              <a:rPr lang="en-US" dirty="0"/>
              <a:t>(who needs to be informed if volunteers receive what kind of sensitive feedback?)</a:t>
            </a:r>
            <a:br>
              <a:rPr lang="en-US" dirty="0"/>
            </a:br>
            <a:r>
              <a:rPr lang="en-US" dirty="0"/>
              <a:t>i.e. could be: feedback manager who escalates to correct department AND another person i.e. PGI for complaints about the feedback manager/feedback volunteers.</a:t>
            </a:r>
          </a:p>
        </p:txBody>
      </p:sp>
    </p:spTree>
    <p:extLst>
      <p:ext uri="{BB962C8B-B14F-4D97-AF65-F5344CB8AC3E}">
        <p14:creationId xmlns:p14="http://schemas.microsoft.com/office/powerpoint/2010/main" val="366970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D1772-0130-AF47-A269-F7CE558A5C7F}"/>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AF38D7B8-27FF-3945-AC1F-38067FB5D73D}"/>
              </a:ext>
            </a:extLst>
          </p:cNvPr>
          <p:cNvSpPr>
            <a:spLocks noGrp="1"/>
          </p:cNvSpPr>
          <p:nvPr>
            <p:ph idx="1"/>
          </p:nvPr>
        </p:nvSpPr>
        <p:spPr/>
        <p:txBody>
          <a:bodyPr/>
          <a:lstStyle/>
          <a:p>
            <a:r>
              <a:rPr lang="en-US" dirty="0"/>
              <a:t>Use </a:t>
            </a:r>
            <a:r>
              <a:rPr lang="en-US" dirty="0" err="1"/>
              <a:t>Kahoot</a:t>
            </a:r>
            <a:r>
              <a:rPr lang="en-US" dirty="0"/>
              <a:t> or just paper snippets for quiz: give feedback examples fitting the </a:t>
            </a:r>
            <a:r>
              <a:rPr lang="en-US"/>
              <a:t>local context and </a:t>
            </a:r>
            <a:r>
              <a:rPr lang="en-US" dirty="0"/>
              <a:t>let the team choose if it’s sensitive or not</a:t>
            </a:r>
          </a:p>
        </p:txBody>
      </p:sp>
    </p:spTree>
    <p:extLst>
      <p:ext uri="{BB962C8B-B14F-4D97-AF65-F5344CB8AC3E}">
        <p14:creationId xmlns:p14="http://schemas.microsoft.com/office/powerpoint/2010/main" val="357006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6F30-2EBD-9445-956F-790E247B0835}"/>
              </a:ext>
            </a:extLst>
          </p:cNvPr>
          <p:cNvSpPr>
            <a:spLocks noGrp="1"/>
          </p:cNvSpPr>
          <p:nvPr>
            <p:ph type="title"/>
          </p:nvPr>
        </p:nvSpPr>
        <p:spPr/>
        <p:txBody>
          <a:bodyPr/>
          <a:lstStyle/>
          <a:p>
            <a:r>
              <a:rPr lang="en-US" dirty="0"/>
              <a:t>Why do we need to ask for consent?</a:t>
            </a:r>
          </a:p>
        </p:txBody>
      </p:sp>
      <p:sp>
        <p:nvSpPr>
          <p:cNvPr id="3" name="Content Placeholder 2">
            <a:extLst>
              <a:ext uri="{FF2B5EF4-FFF2-40B4-BE49-F238E27FC236}">
                <a16:creationId xmlns:a16="http://schemas.microsoft.com/office/drawing/2014/main" id="{CB4C16D8-44A7-ED4F-9867-5B9E3ACFF074}"/>
              </a:ext>
            </a:extLst>
          </p:cNvPr>
          <p:cNvSpPr>
            <a:spLocks noGrp="1"/>
          </p:cNvSpPr>
          <p:nvPr>
            <p:ph idx="1"/>
          </p:nvPr>
        </p:nvSpPr>
        <p:spPr/>
        <p:txBody>
          <a:bodyPr/>
          <a:lstStyle/>
          <a:p>
            <a:r>
              <a:rPr lang="en-GB" dirty="0"/>
              <a:t>To record any kind of feedback we need to ask for consent (permission) of the community member. </a:t>
            </a:r>
          </a:p>
          <a:p>
            <a:endParaRPr lang="en-GB" dirty="0"/>
          </a:p>
          <a:p>
            <a:r>
              <a:rPr lang="en-US" dirty="0"/>
              <a:t>They have a right to know what happens to their details</a:t>
            </a:r>
          </a:p>
          <a:p>
            <a:endParaRPr lang="en-US" dirty="0"/>
          </a:p>
          <a:p>
            <a:r>
              <a:rPr lang="en-US" dirty="0"/>
              <a:t>They do not have to talk to us and if they choose to do so they can do it anonymously</a:t>
            </a:r>
          </a:p>
        </p:txBody>
      </p:sp>
    </p:spTree>
    <p:extLst>
      <p:ext uri="{BB962C8B-B14F-4D97-AF65-F5344CB8AC3E}">
        <p14:creationId xmlns:p14="http://schemas.microsoft.com/office/powerpoint/2010/main" val="139738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C71A-D531-6C44-A030-610C27B59C29}"/>
              </a:ext>
            </a:extLst>
          </p:cNvPr>
          <p:cNvSpPr>
            <a:spLocks noGrp="1"/>
          </p:cNvSpPr>
          <p:nvPr>
            <p:ph type="title"/>
          </p:nvPr>
        </p:nvSpPr>
        <p:spPr/>
        <p:txBody>
          <a:bodyPr/>
          <a:lstStyle/>
          <a:p>
            <a:r>
              <a:rPr lang="en-GB" dirty="0"/>
              <a:t>How to collect feedback? – Introduction, expectation management and consent</a:t>
            </a:r>
            <a:endParaRPr lang="en-US" dirty="0"/>
          </a:p>
        </p:txBody>
      </p:sp>
      <p:sp>
        <p:nvSpPr>
          <p:cNvPr id="3" name="Content Placeholder 2">
            <a:extLst>
              <a:ext uri="{FF2B5EF4-FFF2-40B4-BE49-F238E27FC236}">
                <a16:creationId xmlns:a16="http://schemas.microsoft.com/office/drawing/2014/main" id="{489D34C0-030E-7D48-B714-2B05AF8219F0}"/>
              </a:ext>
            </a:extLst>
          </p:cNvPr>
          <p:cNvSpPr>
            <a:spLocks noGrp="1"/>
          </p:cNvSpPr>
          <p:nvPr>
            <p:ph idx="1"/>
          </p:nvPr>
        </p:nvSpPr>
        <p:spPr/>
        <p:txBody>
          <a:bodyPr>
            <a:noAutofit/>
          </a:bodyPr>
          <a:lstStyle/>
          <a:p>
            <a:pPr lvl="0"/>
            <a:r>
              <a:rPr lang="en-GB" sz="2000" dirty="0"/>
              <a:t>Hello, my name is ________ And I am working for ________________</a:t>
            </a:r>
          </a:p>
          <a:p>
            <a:pPr lvl="0"/>
            <a:r>
              <a:rPr lang="en-GB" sz="2000" dirty="0"/>
              <a:t>We want to know your questions, suggestions or complaints so that we can help you better</a:t>
            </a:r>
          </a:p>
          <a:p>
            <a:pPr lvl="0"/>
            <a:r>
              <a:rPr lang="en-GB" sz="2000" dirty="0"/>
              <a:t>We may not always be able to answer everything, but we will try to follow it up.</a:t>
            </a:r>
          </a:p>
          <a:p>
            <a:pPr lvl="0"/>
            <a:r>
              <a:rPr lang="en-GB" sz="2000" dirty="0"/>
              <a:t>You don’t have to give us your name and contact if you don’t want to.</a:t>
            </a:r>
          </a:p>
          <a:p>
            <a:pPr lvl="0"/>
            <a:r>
              <a:rPr lang="en-GB" sz="2000" dirty="0"/>
              <a:t>If you give me your contact details, we can contact you if necessary.</a:t>
            </a:r>
          </a:p>
          <a:p>
            <a:pPr lvl="0"/>
            <a:r>
              <a:rPr lang="en-GB" sz="2000" dirty="0"/>
              <a:t>You can also receive more information through__________________</a:t>
            </a:r>
          </a:p>
          <a:p>
            <a:r>
              <a:rPr lang="en-GB" sz="2000" b="1" dirty="0"/>
              <a:t>Is it okay if I write down your questions to share with __________ and other relevant organisations?</a:t>
            </a:r>
          </a:p>
          <a:p>
            <a:endParaRPr lang="en-GB" sz="2000" b="1" dirty="0"/>
          </a:p>
          <a:p>
            <a:r>
              <a:rPr lang="en-GB" sz="2000" b="1" dirty="0"/>
              <a:t>--&gt; it is important that you don’t just read the text but ask the person, you can rephrase the text once you’re comfortable, but still have to mention all points!</a:t>
            </a:r>
            <a:endParaRPr lang="en-US" sz="2000" dirty="0"/>
          </a:p>
        </p:txBody>
      </p:sp>
    </p:spTree>
    <p:extLst>
      <p:ext uri="{BB962C8B-B14F-4D97-AF65-F5344CB8AC3E}">
        <p14:creationId xmlns:p14="http://schemas.microsoft.com/office/powerpoint/2010/main" val="299560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FDC9C-45CC-0843-8F91-B29617FF106E}"/>
              </a:ext>
            </a:extLst>
          </p:cNvPr>
          <p:cNvSpPr>
            <a:spLocks noGrp="1"/>
          </p:cNvSpPr>
          <p:nvPr>
            <p:ph type="title"/>
          </p:nvPr>
        </p:nvSpPr>
        <p:spPr/>
        <p:txBody>
          <a:bodyPr/>
          <a:lstStyle/>
          <a:p>
            <a:r>
              <a:rPr lang="en-US" dirty="0"/>
              <a:t>How do we collect feedback?</a:t>
            </a:r>
          </a:p>
        </p:txBody>
      </p:sp>
      <p:graphicFrame>
        <p:nvGraphicFramePr>
          <p:cNvPr id="4" name="Content Placeholder 3">
            <a:extLst>
              <a:ext uri="{FF2B5EF4-FFF2-40B4-BE49-F238E27FC236}">
                <a16:creationId xmlns:a16="http://schemas.microsoft.com/office/drawing/2014/main" id="{521671DA-D360-2540-A71E-CD0DF25B3D91}"/>
              </a:ext>
            </a:extLst>
          </p:cNvPr>
          <p:cNvGraphicFramePr>
            <a:graphicFrameLocks noGrp="1" noChangeAspect="1"/>
          </p:cNvGraphicFramePr>
          <p:nvPr>
            <p:ph idx="1"/>
            <p:extLst>
              <p:ext uri="{D42A27DB-BD31-4B8C-83A1-F6EECF244321}">
                <p14:modId xmlns:p14="http://schemas.microsoft.com/office/powerpoint/2010/main" val="168595123"/>
              </p:ext>
            </p:extLst>
          </p:nvPr>
        </p:nvGraphicFramePr>
        <p:xfrm>
          <a:off x="704528" y="1412776"/>
          <a:ext cx="3168352" cy="4952745"/>
        </p:xfrm>
        <a:graphic>
          <a:graphicData uri="http://schemas.openxmlformats.org/presentationml/2006/ole">
            <mc:AlternateContent xmlns:mc="http://schemas.openxmlformats.org/markup-compatibility/2006">
              <mc:Choice xmlns:v="urn:schemas-microsoft-com:vml" Requires="v">
                <p:oleObj spid="_x0000_s3092" name="Document" r:id="rId4" imgW="5727700" imgH="8953500" progId="Word.Document.12">
                  <p:embed/>
                </p:oleObj>
              </mc:Choice>
              <mc:Fallback>
                <p:oleObj name="Document" r:id="rId4" imgW="5727700" imgH="8953500" progId="Word.Document.12">
                  <p:embed/>
                  <p:pic>
                    <p:nvPicPr>
                      <p:cNvPr id="0" name=""/>
                      <p:cNvPicPr/>
                      <p:nvPr/>
                    </p:nvPicPr>
                    <p:blipFill>
                      <a:blip r:embed="rId5"/>
                      <a:stretch>
                        <a:fillRect/>
                      </a:stretch>
                    </p:blipFill>
                    <p:spPr>
                      <a:xfrm>
                        <a:off x="704528" y="1412776"/>
                        <a:ext cx="3168352" cy="495274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912B93F3-D85D-B643-ABBE-EFE6B934F1BD}"/>
              </a:ext>
            </a:extLst>
          </p:cNvPr>
          <p:cNvSpPr txBox="1"/>
          <p:nvPr/>
        </p:nvSpPr>
        <p:spPr>
          <a:xfrm>
            <a:off x="4376937" y="1484784"/>
            <a:ext cx="5033764" cy="2862322"/>
          </a:xfrm>
          <a:prstGeom prst="rect">
            <a:avLst/>
          </a:prstGeom>
          <a:noFill/>
        </p:spPr>
        <p:txBody>
          <a:bodyPr wrap="square" rtlCol="0">
            <a:spAutoFit/>
          </a:bodyPr>
          <a:lstStyle/>
          <a:p>
            <a:r>
              <a:rPr lang="en-US" dirty="0">
                <a:highlight>
                  <a:srgbClr val="FFFF00"/>
                </a:highlight>
              </a:rPr>
              <a:t>Have participants go through printed out version or ODK for each part of the form and explain.</a:t>
            </a:r>
          </a:p>
        </p:txBody>
      </p:sp>
    </p:spTree>
    <p:extLst>
      <p:ext uri="{BB962C8B-B14F-4D97-AF65-F5344CB8AC3E}">
        <p14:creationId xmlns:p14="http://schemas.microsoft.com/office/powerpoint/2010/main" val="1879843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B464-B7FA-0549-A906-C82474A1FEC7}"/>
              </a:ext>
            </a:extLst>
          </p:cNvPr>
          <p:cNvSpPr>
            <a:spLocks noGrp="1"/>
          </p:cNvSpPr>
          <p:nvPr>
            <p:ph type="title"/>
          </p:nvPr>
        </p:nvSpPr>
        <p:spPr/>
        <p:txBody>
          <a:bodyPr/>
          <a:lstStyle/>
          <a:p>
            <a:r>
              <a:rPr lang="en-GB" dirty="0"/>
              <a:t>Practice session</a:t>
            </a:r>
            <a:endParaRPr lang="en-US" dirty="0"/>
          </a:p>
        </p:txBody>
      </p:sp>
      <p:sp>
        <p:nvSpPr>
          <p:cNvPr id="3" name="Content Placeholder 2">
            <a:extLst>
              <a:ext uri="{FF2B5EF4-FFF2-40B4-BE49-F238E27FC236}">
                <a16:creationId xmlns:a16="http://schemas.microsoft.com/office/drawing/2014/main" id="{D799A8A0-9D9D-4347-8499-A50C37BCC7AF}"/>
              </a:ext>
            </a:extLst>
          </p:cNvPr>
          <p:cNvSpPr>
            <a:spLocks noGrp="1"/>
          </p:cNvSpPr>
          <p:nvPr>
            <p:ph idx="1"/>
          </p:nvPr>
        </p:nvSpPr>
        <p:spPr/>
        <p:txBody>
          <a:bodyPr/>
          <a:lstStyle/>
          <a:p>
            <a:r>
              <a:rPr lang="en-US" dirty="0"/>
              <a:t>Half of the group are community members the other half feedback collectors</a:t>
            </a:r>
          </a:p>
          <a:p>
            <a:endParaRPr lang="en-US" dirty="0"/>
          </a:p>
          <a:p>
            <a:r>
              <a:rPr lang="en-US" dirty="0"/>
              <a:t>Practice collecting feedback from each other</a:t>
            </a:r>
          </a:p>
          <a:p>
            <a:endParaRPr lang="en-US" dirty="0"/>
          </a:p>
          <a:p>
            <a:r>
              <a:rPr lang="en-US" dirty="0"/>
              <a:t>Once you have collected feedback from two people swap roles</a:t>
            </a:r>
          </a:p>
          <a:p>
            <a:endParaRPr lang="en-US" dirty="0"/>
          </a:p>
          <a:p>
            <a:r>
              <a:rPr lang="en-US" dirty="0"/>
              <a:t>Come back into plenary and discuss, what was easy, what was hard, what questions do you have?</a:t>
            </a:r>
          </a:p>
        </p:txBody>
      </p:sp>
    </p:spTree>
    <p:extLst>
      <p:ext uri="{BB962C8B-B14F-4D97-AF65-F5344CB8AC3E}">
        <p14:creationId xmlns:p14="http://schemas.microsoft.com/office/powerpoint/2010/main" val="988406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B88B4-B979-CB4F-A5A1-1DE20E412BDB}"/>
              </a:ext>
            </a:extLst>
          </p:cNvPr>
          <p:cNvSpPr>
            <a:spLocks noGrp="1"/>
          </p:cNvSpPr>
          <p:nvPr>
            <p:ph type="title"/>
          </p:nvPr>
        </p:nvSpPr>
        <p:spPr>
          <a:xfrm>
            <a:off x="495300" y="871746"/>
            <a:ext cx="8915400" cy="397014"/>
          </a:xfrm>
        </p:spPr>
        <p:txBody>
          <a:bodyPr/>
          <a:lstStyle/>
          <a:p>
            <a:r>
              <a:rPr lang="en-US" dirty="0"/>
              <a:t>How to answer/follow up on feedback?</a:t>
            </a:r>
          </a:p>
        </p:txBody>
      </p:sp>
      <p:sp>
        <p:nvSpPr>
          <p:cNvPr id="3" name="Content Placeholder 2">
            <a:extLst>
              <a:ext uri="{FF2B5EF4-FFF2-40B4-BE49-F238E27FC236}">
                <a16:creationId xmlns:a16="http://schemas.microsoft.com/office/drawing/2014/main" id="{A9614AD7-0F31-974C-BCEE-78978471609F}"/>
              </a:ext>
            </a:extLst>
          </p:cNvPr>
          <p:cNvSpPr>
            <a:spLocks noGrp="1"/>
          </p:cNvSpPr>
          <p:nvPr>
            <p:ph idx="1"/>
          </p:nvPr>
        </p:nvSpPr>
        <p:spPr>
          <a:xfrm>
            <a:off x="495300" y="1556792"/>
            <a:ext cx="9210228" cy="4583885"/>
          </a:xfrm>
        </p:spPr>
        <p:txBody>
          <a:bodyPr/>
          <a:lstStyle/>
          <a:p>
            <a:pPr marL="0" indent="0">
              <a:buNone/>
            </a:pPr>
            <a:r>
              <a:rPr lang="en-US" dirty="0"/>
              <a:t>A single father gives feedback that the village leader takes a cut of the money provided to him to support his children’s education.</a:t>
            </a:r>
          </a:p>
          <a:p>
            <a:pPr marL="0" indent="0">
              <a:buNone/>
            </a:pPr>
            <a:r>
              <a:rPr lang="en-US" dirty="0"/>
              <a:t>The volunteer answers: ‘you should report this to the child protection officer of the district government’</a:t>
            </a:r>
          </a:p>
          <a:p>
            <a:r>
              <a:rPr lang="en-US" dirty="0"/>
              <a:t>Is this a good response and can the volunteer mark this feedback as ‘referred’?</a:t>
            </a:r>
          </a:p>
          <a:p>
            <a:r>
              <a:rPr lang="en-US" dirty="0">
                <a:solidFill>
                  <a:srgbClr val="FF0000"/>
                </a:solidFill>
              </a:rPr>
              <a:t>No</a:t>
            </a:r>
          </a:p>
          <a:p>
            <a:r>
              <a:rPr lang="en-US" dirty="0"/>
              <a:t>Answers need to </a:t>
            </a:r>
            <a:r>
              <a:rPr lang="en-US" b="1" dirty="0"/>
              <a:t>ACTIONABLE</a:t>
            </a:r>
            <a:r>
              <a:rPr lang="en-US" dirty="0"/>
              <a:t>! The response is missing who the contact person is and how to reach them. </a:t>
            </a:r>
          </a:p>
          <a:p>
            <a:r>
              <a:rPr lang="en-US" dirty="0">
                <a:solidFill>
                  <a:srgbClr val="00B050"/>
                </a:solidFill>
              </a:rPr>
              <a:t>Correct response:</a:t>
            </a:r>
            <a:r>
              <a:rPr lang="en-US" dirty="0"/>
              <a:t> ‘you should report this to the child protection officer of the district government. Her name is </a:t>
            </a:r>
            <a:r>
              <a:rPr lang="en-US" dirty="0" err="1"/>
              <a:t>xyz</a:t>
            </a:r>
            <a:r>
              <a:rPr lang="en-US" dirty="0"/>
              <a:t> and this is her number. Let’s call her together now’.</a:t>
            </a:r>
            <a:br>
              <a:rPr lang="en-US" dirty="0">
                <a:solidFill>
                  <a:srgbClr val="FF0000"/>
                </a:solidFill>
              </a:rPr>
            </a:br>
            <a:br>
              <a:rPr lang="en-US" dirty="0"/>
            </a:br>
            <a:endParaRPr lang="en-US" dirty="0"/>
          </a:p>
          <a:p>
            <a:pPr lvl="1"/>
            <a:endParaRPr lang="en-US" dirty="0"/>
          </a:p>
        </p:txBody>
      </p:sp>
    </p:spTree>
    <p:extLst>
      <p:ext uri="{BB962C8B-B14F-4D97-AF65-F5344CB8AC3E}">
        <p14:creationId xmlns:p14="http://schemas.microsoft.com/office/powerpoint/2010/main" val="171781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754C-1783-9F45-BE30-A557932846A4}"/>
              </a:ext>
            </a:extLst>
          </p:cNvPr>
          <p:cNvSpPr>
            <a:spLocks noGrp="1"/>
          </p:cNvSpPr>
          <p:nvPr>
            <p:ph type="title"/>
          </p:nvPr>
        </p:nvSpPr>
        <p:spPr/>
        <p:txBody>
          <a:bodyPr/>
          <a:lstStyle/>
          <a:p>
            <a:r>
              <a:rPr lang="en-GB" dirty="0"/>
              <a:t>How to answer/follow up on feedback?</a:t>
            </a:r>
            <a:endParaRPr lang="en-US" dirty="0"/>
          </a:p>
        </p:txBody>
      </p:sp>
      <p:sp>
        <p:nvSpPr>
          <p:cNvPr id="3" name="Content Placeholder 2">
            <a:extLst>
              <a:ext uri="{FF2B5EF4-FFF2-40B4-BE49-F238E27FC236}">
                <a16:creationId xmlns:a16="http://schemas.microsoft.com/office/drawing/2014/main" id="{26FEA283-F2BE-814D-BB19-724F5E8508B4}"/>
              </a:ext>
            </a:extLst>
          </p:cNvPr>
          <p:cNvSpPr>
            <a:spLocks noGrp="1"/>
          </p:cNvSpPr>
          <p:nvPr>
            <p:ph idx="1"/>
          </p:nvPr>
        </p:nvSpPr>
        <p:spPr>
          <a:xfrm>
            <a:off x="495300" y="1871878"/>
            <a:ext cx="8915400" cy="4725474"/>
          </a:xfrm>
        </p:spPr>
        <p:txBody>
          <a:bodyPr/>
          <a:lstStyle/>
          <a:p>
            <a:r>
              <a:rPr lang="en-US" dirty="0"/>
              <a:t>Every day before you collect feedback take ten minutes with the other volunteers to go through the Frequently asked question document (FAQ)</a:t>
            </a:r>
          </a:p>
          <a:p>
            <a:endParaRPr lang="en-US" dirty="0"/>
          </a:p>
          <a:p>
            <a:r>
              <a:rPr lang="en-US" dirty="0"/>
              <a:t>Use the FAQ to answer immediately</a:t>
            </a:r>
          </a:p>
          <a:p>
            <a:endParaRPr lang="en-US" dirty="0"/>
          </a:p>
          <a:p>
            <a:r>
              <a:rPr lang="en-US" dirty="0"/>
              <a:t>For sensitive feedback use the referral system</a:t>
            </a:r>
          </a:p>
          <a:p>
            <a:endParaRPr lang="en-US" dirty="0"/>
          </a:p>
          <a:p>
            <a:r>
              <a:rPr lang="en-US" dirty="0"/>
              <a:t>Questions you don’t know are marked as open and will be answered through the feedback manager</a:t>
            </a:r>
          </a:p>
        </p:txBody>
      </p:sp>
    </p:spTree>
    <p:extLst>
      <p:ext uri="{BB962C8B-B14F-4D97-AF65-F5344CB8AC3E}">
        <p14:creationId xmlns:p14="http://schemas.microsoft.com/office/powerpoint/2010/main" val="313252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9276-5F37-B243-A1BB-2A5CDB417654}"/>
              </a:ext>
            </a:extLst>
          </p:cNvPr>
          <p:cNvSpPr>
            <a:spLocks noGrp="1"/>
          </p:cNvSpPr>
          <p:nvPr>
            <p:ph type="title"/>
          </p:nvPr>
        </p:nvSpPr>
        <p:spPr/>
        <p:txBody>
          <a:bodyPr/>
          <a:lstStyle/>
          <a:p>
            <a:r>
              <a:rPr lang="en-GB" dirty="0"/>
              <a:t>What if you want to give feedback yourself? We want to hear from YOU too!</a:t>
            </a:r>
            <a:endParaRPr lang="en-US" dirty="0"/>
          </a:p>
        </p:txBody>
      </p:sp>
      <p:sp>
        <p:nvSpPr>
          <p:cNvPr id="3" name="Content Placeholder 2">
            <a:extLst>
              <a:ext uri="{FF2B5EF4-FFF2-40B4-BE49-F238E27FC236}">
                <a16:creationId xmlns:a16="http://schemas.microsoft.com/office/drawing/2014/main" id="{29336332-006B-9E48-A21D-9CF01E7FFD65}"/>
              </a:ext>
            </a:extLst>
          </p:cNvPr>
          <p:cNvSpPr>
            <a:spLocks noGrp="1"/>
          </p:cNvSpPr>
          <p:nvPr>
            <p:ph idx="1"/>
          </p:nvPr>
        </p:nvSpPr>
        <p:spPr/>
        <p:txBody>
          <a:bodyPr/>
          <a:lstStyle/>
          <a:p>
            <a:r>
              <a:rPr lang="en-US" dirty="0"/>
              <a:t>If you have feedback because you are also affected by the current crisis, one of your colleagues may document your feedback and note in the comment section that you’re a volunteer (this is to ensure that we know how much feedback is from within the organization and how much from the community)</a:t>
            </a:r>
          </a:p>
          <a:p>
            <a:endParaRPr lang="en-US" dirty="0"/>
          </a:p>
          <a:p>
            <a:r>
              <a:rPr lang="en-US" dirty="0"/>
              <a:t>If you have feedback on your line manager/don’t want to give your feedback to your line manager you can use the internal referral system (</a:t>
            </a:r>
            <a:r>
              <a:rPr lang="en-US" dirty="0">
                <a:highlight>
                  <a:srgbClr val="FFFF00"/>
                </a:highlight>
              </a:rPr>
              <a:t>fill in internal referral system</a:t>
            </a:r>
            <a:r>
              <a:rPr lang="en-US" dirty="0"/>
              <a:t>)</a:t>
            </a:r>
          </a:p>
          <a:p>
            <a:endParaRPr lang="en-US" dirty="0"/>
          </a:p>
        </p:txBody>
      </p:sp>
    </p:spTree>
    <p:extLst>
      <p:ext uri="{BB962C8B-B14F-4D97-AF65-F5344CB8AC3E}">
        <p14:creationId xmlns:p14="http://schemas.microsoft.com/office/powerpoint/2010/main" val="363452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6853-B6E1-4F4B-AF4D-1DA0A0B9586B}"/>
              </a:ext>
            </a:extLst>
          </p:cNvPr>
          <p:cNvSpPr>
            <a:spLocks noGrp="1"/>
          </p:cNvSpPr>
          <p:nvPr>
            <p:ph type="title"/>
          </p:nvPr>
        </p:nvSpPr>
        <p:spPr/>
        <p:txBody>
          <a:bodyPr/>
          <a:lstStyle/>
          <a:p>
            <a:r>
              <a:rPr lang="en-GB" sz="3200" b="1" dirty="0"/>
              <a:t>Session overview</a:t>
            </a:r>
          </a:p>
        </p:txBody>
      </p:sp>
      <p:sp>
        <p:nvSpPr>
          <p:cNvPr id="3" name="Content Placeholder 2">
            <a:extLst>
              <a:ext uri="{FF2B5EF4-FFF2-40B4-BE49-F238E27FC236}">
                <a16:creationId xmlns:a16="http://schemas.microsoft.com/office/drawing/2014/main" id="{529102BC-0E1D-4A95-A5C1-30ED380741CD}"/>
              </a:ext>
            </a:extLst>
          </p:cNvPr>
          <p:cNvSpPr>
            <a:spLocks noGrp="1"/>
          </p:cNvSpPr>
          <p:nvPr>
            <p:ph idx="1"/>
          </p:nvPr>
        </p:nvSpPr>
        <p:spPr>
          <a:xfrm>
            <a:off x="495300" y="1484784"/>
            <a:ext cx="8915400" cy="4968552"/>
          </a:xfrm>
        </p:spPr>
        <p:txBody>
          <a:bodyPr>
            <a:normAutofit fontScale="92500" lnSpcReduction="20000"/>
          </a:bodyPr>
          <a:lstStyle/>
          <a:p>
            <a:pPr>
              <a:lnSpc>
                <a:spcPct val="150000"/>
              </a:lnSpc>
            </a:pPr>
            <a:r>
              <a:rPr lang="en-GB" sz="2800" dirty="0"/>
              <a:t>What is feedback and why do we collect it?</a:t>
            </a:r>
          </a:p>
          <a:p>
            <a:pPr>
              <a:lnSpc>
                <a:spcPct val="150000"/>
              </a:lnSpc>
            </a:pPr>
            <a:r>
              <a:rPr lang="en-GB" sz="2800" dirty="0"/>
              <a:t>What is ‘good’ feedback?</a:t>
            </a:r>
          </a:p>
          <a:p>
            <a:pPr>
              <a:lnSpc>
                <a:spcPct val="150000"/>
              </a:lnSpc>
            </a:pPr>
            <a:r>
              <a:rPr lang="en-GB" sz="2800" dirty="0"/>
              <a:t>What is sensitive feedback?</a:t>
            </a:r>
          </a:p>
          <a:p>
            <a:pPr>
              <a:lnSpc>
                <a:spcPct val="150000"/>
              </a:lnSpc>
            </a:pPr>
            <a:r>
              <a:rPr lang="en-GB" sz="2800" dirty="0"/>
              <a:t>How to collect feedback?</a:t>
            </a:r>
          </a:p>
          <a:p>
            <a:pPr>
              <a:lnSpc>
                <a:spcPct val="150000"/>
              </a:lnSpc>
            </a:pPr>
            <a:r>
              <a:rPr lang="en-GB" sz="2800" dirty="0"/>
              <a:t>Practice session</a:t>
            </a:r>
          </a:p>
          <a:p>
            <a:pPr>
              <a:lnSpc>
                <a:spcPct val="150000"/>
              </a:lnSpc>
            </a:pPr>
            <a:r>
              <a:rPr lang="en-GB" sz="2800" dirty="0"/>
              <a:t>How to answer/follow up on feedback?</a:t>
            </a:r>
          </a:p>
          <a:p>
            <a:pPr>
              <a:lnSpc>
                <a:spcPct val="150000"/>
              </a:lnSpc>
            </a:pPr>
            <a:r>
              <a:rPr lang="en-GB" sz="2800" dirty="0"/>
              <a:t>What if you want to give feedback yourself?</a:t>
            </a:r>
          </a:p>
          <a:p>
            <a:pPr>
              <a:lnSpc>
                <a:spcPct val="150000"/>
              </a:lnSpc>
            </a:pPr>
            <a:r>
              <a:rPr lang="en-GB" sz="2800" dirty="0"/>
              <a:t>Questions</a:t>
            </a:r>
          </a:p>
        </p:txBody>
      </p:sp>
    </p:spTree>
    <p:extLst>
      <p:ext uri="{BB962C8B-B14F-4D97-AF65-F5344CB8AC3E}">
        <p14:creationId xmlns:p14="http://schemas.microsoft.com/office/powerpoint/2010/main" val="352585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8B944-6522-4DE5-BDAD-95F66BD04F5D}"/>
              </a:ext>
            </a:extLst>
          </p:cNvPr>
          <p:cNvSpPr>
            <a:spLocks noGrp="1"/>
          </p:cNvSpPr>
          <p:nvPr>
            <p:ph type="title"/>
          </p:nvPr>
        </p:nvSpPr>
        <p:spPr/>
        <p:txBody>
          <a:bodyPr/>
          <a:lstStyle/>
          <a:p>
            <a:r>
              <a:rPr lang="en-GB" b="1" dirty="0"/>
              <a:t>Questions?</a:t>
            </a:r>
          </a:p>
        </p:txBody>
      </p:sp>
      <p:pic>
        <p:nvPicPr>
          <p:cNvPr id="5" name="Content Placeholder 4">
            <a:extLst>
              <a:ext uri="{FF2B5EF4-FFF2-40B4-BE49-F238E27FC236}">
                <a16:creationId xmlns:a16="http://schemas.microsoft.com/office/drawing/2014/main" id="{BB74309D-A316-4383-919E-3072F935538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8522" y="1871663"/>
            <a:ext cx="7588955" cy="4268787"/>
          </a:xfrm>
        </p:spPr>
      </p:pic>
    </p:spTree>
    <p:extLst>
      <p:ext uri="{BB962C8B-B14F-4D97-AF65-F5344CB8AC3E}">
        <p14:creationId xmlns:p14="http://schemas.microsoft.com/office/powerpoint/2010/main" val="221292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5947-EC4D-1D43-943B-9A0EB08379F8}"/>
              </a:ext>
            </a:extLst>
          </p:cNvPr>
          <p:cNvSpPr>
            <a:spLocks noGrp="1"/>
          </p:cNvSpPr>
          <p:nvPr>
            <p:ph type="title"/>
          </p:nvPr>
        </p:nvSpPr>
        <p:spPr/>
        <p:txBody>
          <a:bodyPr/>
          <a:lstStyle/>
          <a:p>
            <a:r>
              <a:rPr lang="en-US" b="1" dirty="0"/>
              <a:t>What is collected through a feedback mechanism?</a:t>
            </a:r>
          </a:p>
        </p:txBody>
      </p:sp>
      <p:sp>
        <p:nvSpPr>
          <p:cNvPr id="3" name="Content Placeholder 2">
            <a:extLst>
              <a:ext uri="{FF2B5EF4-FFF2-40B4-BE49-F238E27FC236}">
                <a16:creationId xmlns:a16="http://schemas.microsoft.com/office/drawing/2014/main" id="{49F4CCD6-4492-7842-889F-E917F63FE3A8}"/>
              </a:ext>
            </a:extLst>
          </p:cNvPr>
          <p:cNvSpPr>
            <a:spLocks noGrp="1"/>
          </p:cNvSpPr>
          <p:nvPr>
            <p:ph idx="1"/>
          </p:nvPr>
        </p:nvSpPr>
        <p:spPr/>
        <p:txBody>
          <a:bodyPr/>
          <a:lstStyle/>
          <a:p>
            <a:r>
              <a:rPr lang="en-US" dirty="0"/>
              <a:t>EVERYTHING! </a:t>
            </a:r>
            <a:r>
              <a:rPr lang="en-US" dirty="0">
                <a:sym typeface="Wingdings" pitchFamily="2" charset="2"/>
              </a:rPr>
              <a:t></a:t>
            </a:r>
            <a:r>
              <a:rPr lang="en-US" dirty="0"/>
              <a:t> (if we do our job well)</a:t>
            </a:r>
          </a:p>
          <a:p>
            <a:pPr lvl="1"/>
            <a:r>
              <a:rPr lang="en-GB" dirty="0"/>
              <a:t>Positive and negative feedback</a:t>
            </a:r>
          </a:p>
          <a:p>
            <a:pPr lvl="1"/>
            <a:r>
              <a:rPr lang="en-GB" dirty="0"/>
              <a:t>questions </a:t>
            </a:r>
          </a:p>
          <a:p>
            <a:pPr lvl="1"/>
            <a:r>
              <a:rPr lang="en-GB" dirty="0"/>
              <a:t>believes</a:t>
            </a:r>
          </a:p>
          <a:p>
            <a:pPr lvl="1"/>
            <a:r>
              <a:rPr lang="en-GB" dirty="0"/>
              <a:t>comments</a:t>
            </a:r>
          </a:p>
          <a:p>
            <a:pPr lvl="1"/>
            <a:r>
              <a:rPr lang="en-GB" dirty="0"/>
              <a:t>Sensitive feedback</a:t>
            </a:r>
          </a:p>
          <a:p>
            <a:pPr lvl="1"/>
            <a:r>
              <a:rPr lang="en-GB" dirty="0"/>
              <a:t>rumours</a:t>
            </a:r>
          </a:p>
          <a:p>
            <a:pPr lvl="1"/>
            <a:r>
              <a:rPr lang="en-GB" dirty="0"/>
              <a:t>misconceptions</a:t>
            </a:r>
          </a:p>
          <a:p>
            <a:pPr lvl="1"/>
            <a:r>
              <a:rPr lang="en-GB" dirty="0"/>
              <a:t>Concerns</a:t>
            </a:r>
          </a:p>
          <a:p>
            <a:pPr lvl="1"/>
            <a:r>
              <a:rPr lang="en-GB" dirty="0"/>
              <a:t>…</a:t>
            </a:r>
            <a:endParaRPr lang="en-US" dirty="0"/>
          </a:p>
        </p:txBody>
      </p:sp>
    </p:spTree>
    <p:extLst>
      <p:ext uri="{BB962C8B-B14F-4D97-AF65-F5344CB8AC3E}">
        <p14:creationId xmlns:p14="http://schemas.microsoft.com/office/powerpoint/2010/main" val="42927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E986-995B-ED41-A21B-7310FAB647B3}"/>
              </a:ext>
            </a:extLst>
          </p:cNvPr>
          <p:cNvSpPr>
            <a:spLocks noGrp="1"/>
          </p:cNvSpPr>
          <p:nvPr>
            <p:ph type="title"/>
          </p:nvPr>
        </p:nvSpPr>
        <p:spPr/>
        <p:txBody>
          <a:bodyPr/>
          <a:lstStyle/>
          <a:p>
            <a:r>
              <a:rPr lang="en-US" dirty="0"/>
              <a:t>What happens if we don’t listen?</a:t>
            </a:r>
          </a:p>
        </p:txBody>
      </p:sp>
      <p:pic>
        <p:nvPicPr>
          <p:cNvPr id="5" name="Content Placeholder 4" descr="A close up of text on a white background&#10;&#10;Description automatically generated">
            <a:extLst>
              <a:ext uri="{FF2B5EF4-FFF2-40B4-BE49-F238E27FC236}">
                <a16:creationId xmlns:a16="http://schemas.microsoft.com/office/drawing/2014/main" id="{9C277CAB-6855-E542-B15F-DFE24B879114}"/>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928664" y="1639679"/>
            <a:ext cx="5688633" cy="4990731"/>
          </a:xfrm>
        </p:spPr>
      </p:pic>
    </p:spTree>
    <p:extLst>
      <p:ext uri="{BB962C8B-B14F-4D97-AF65-F5344CB8AC3E}">
        <p14:creationId xmlns:p14="http://schemas.microsoft.com/office/powerpoint/2010/main" val="185925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E5FEC8C-325C-3345-B7E7-B97D97AF9ED6}"/>
              </a:ext>
            </a:extLst>
          </p:cNvPr>
          <p:cNvSpPr>
            <a:spLocks noGrp="1"/>
          </p:cNvSpPr>
          <p:nvPr>
            <p:ph type="title"/>
          </p:nvPr>
        </p:nvSpPr>
        <p:spPr/>
        <p:txBody>
          <a:bodyPr/>
          <a:lstStyle/>
          <a:p>
            <a:r>
              <a:rPr lang="en-US" dirty="0"/>
              <a:t>Our jobs get easier and more efficient, because…</a:t>
            </a:r>
          </a:p>
        </p:txBody>
      </p:sp>
      <p:pic>
        <p:nvPicPr>
          <p:cNvPr id="7" name="Content Placeholder 6" descr="A close up of text on a white background&#10;&#10;Description automatically generated">
            <a:extLst>
              <a:ext uri="{FF2B5EF4-FFF2-40B4-BE49-F238E27FC236}">
                <a16:creationId xmlns:a16="http://schemas.microsoft.com/office/drawing/2014/main" id="{01F85FD4-0E06-FF45-8A9A-3815819077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3481" y="1556792"/>
            <a:ext cx="5979037" cy="4949534"/>
          </a:xfrm>
        </p:spPr>
      </p:pic>
    </p:spTree>
    <p:extLst>
      <p:ext uri="{BB962C8B-B14F-4D97-AF65-F5344CB8AC3E}">
        <p14:creationId xmlns:p14="http://schemas.microsoft.com/office/powerpoint/2010/main" val="120268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5710-8DC4-BB49-87DC-6CEE10295C72}"/>
              </a:ext>
            </a:extLst>
          </p:cNvPr>
          <p:cNvSpPr>
            <a:spLocks noGrp="1"/>
          </p:cNvSpPr>
          <p:nvPr>
            <p:ph type="title"/>
          </p:nvPr>
        </p:nvSpPr>
        <p:spPr/>
        <p:txBody>
          <a:bodyPr/>
          <a:lstStyle/>
          <a:p>
            <a:r>
              <a:rPr lang="en-US" dirty="0"/>
              <a:t>Why do we collect feedback?</a:t>
            </a:r>
          </a:p>
        </p:txBody>
      </p:sp>
      <p:sp>
        <p:nvSpPr>
          <p:cNvPr id="3" name="Content Placeholder 2">
            <a:extLst>
              <a:ext uri="{FF2B5EF4-FFF2-40B4-BE49-F238E27FC236}">
                <a16:creationId xmlns:a16="http://schemas.microsoft.com/office/drawing/2014/main" id="{E837E813-7E21-7343-8964-25AB3E401165}"/>
              </a:ext>
            </a:extLst>
          </p:cNvPr>
          <p:cNvSpPr>
            <a:spLocks noGrp="1"/>
          </p:cNvSpPr>
          <p:nvPr>
            <p:ph idx="1"/>
          </p:nvPr>
        </p:nvSpPr>
        <p:spPr>
          <a:xfrm>
            <a:off x="469900" y="1556792"/>
            <a:ext cx="8915400" cy="5112568"/>
          </a:xfrm>
        </p:spPr>
        <p:txBody>
          <a:bodyPr/>
          <a:lstStyle/>
          <a:p>
            <a:pPr marL="0" indent="0">
              <a:buNone/>
            </a:pPr>
            <a:r>
              <a:rPr lang="en-GB" dirty="0"/>
              <a:t>Because collecting feedback…</a:t>
            </a:r>
          </a:p>
          <a:p>
            <a:r>
              <a:rPr lang="en-GB" dirty="0"/>
              <a:t>Helps us give the support that people want, not the support we think they need</a:t>
            </a:r>
          </a:p>
          <a:p>
            <a:r>
              <a:rPr lang="en-GB" dirty="0"/>
              <a:t>Can prevent problems from escalating </a:t>
            </a:r>
          </a:p>
          <a:p>
            <a:r>
              <a:rPr lang="en-GB" dirty="0"/>
              <a:t>Helps understand the worries and contributions of community members</a:t>
            </a:r>
          </a:p>
          <a:p>
            <a:r>
              <a:rPr lang="en-GB" dirty="0"/>
              <a:t>Supports sharing decision making power and helps build trust and confidence </a:t>
            </a:r>
          </a:p>
          <a:p>
            <a:endParaRPr lang="en-US" dirty="0"/>
          </a:p>
          <a:p>
            <a:r>
              <a:rPr lang="en-US" dirty="0"/>
              <a:t>--&gt; </a:t>
            </a:r>
            <a:r>
              <a:rPr lang="en-GB" dirty="0"/>
              <a:t>People have a right to provide suggestions or feedback on decisions that affect them</a:t>
            </a:r>
          </a:p>
        </p:txBody>
      </p:sp>
    </p:spTree>
    <p:extLst>
      <p:ext uri="{BB962C8B-B14F-4D97-AF65-F5344CB8AC3E}">
        <p14:creationId xmlns:p14="http://schemas.microsoft.com/office/powerpoint/2010/main" val="271150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B07DF-E37E-D343-B237-A3C056A2690C}"/>
              </a:ext>
            </a:extLst>
          </p:cNvPr>
          <p:cNvSpPr>
            <a:spLocks noGrp="1"/>
          </p:cNvSpPr>
          <p:nvPr>
            <p:ph type="title"/>
          </p:nvPr>
        </p:nvSpPr>
        <p:spPr/>
        <p:txBody>
          <a:bodyPr/>
          <a:lstStyle/>
          <a:p>
            <a:pPr>
              <a:lnSpc>
                <a:spcPct val="150000"/>
              </a:lnSpc>
            </a:pPr>
            <a:r>
              <a:rPr lang="en-GB" dirty="0"/>
              <a:t>What is a ‘good’ feedback entry?</a:t>
            </a:r>
            <a:endParaRPr lang="en-US" dirty="0"/>
          </a:p>
        </p:txBody>
      </p:sp>
      <p:sp>
        <p:nvSpPr>
          <p:cNvPr id="3" name="Content Placeholder 2">
            <a:extLst>
              <a:ext uri="{FF2B5EF4-FFF2-40B4-BE49-F238E27FC236}">
                <a16:creationId xmlns:a16="http://schemas.microsoft.com/office/drawing/2014/main" id="{FB50CAAF-EEBF-9C4A-8110-7567D65FD0DF}"/>
              </a:ext>
            </a:extLst>
          </p:cNvPr>
          <p:cNvSpPr>
            <a:spLocks noGrp="1"/>
          </p:cNvSpPr>
          <p:nvPr>
            <p:ph idx="1"/>
          </p:nvPr>
        </p:nvSpPr>
        <p:spPr/>
        <p:txBody>
          <a:bodyPr/>
          <a:lstStyle/>
          <a:p>
            <a:r>
              <a:rPr lang="en-US" b="1" dirty="0"/>
              <a:t>‘Bad feedback entry’: </a:t>
            </a:r>
            <a:br>
              <a:rPr lang="en-US" dirty="0"/>
            </a:br>
            <a:r>
              <a:rPr lang="en-US" i="1" dirty="0"/>
              <a:t>‘medicine’ </a:t>
            </a:r>
            <a:br>
              <a:rPr lang="en-US" dirty="0"/>
            </a:br>
            <a:r>
              <a:rPr lang="en-US" dirty="0"/>
              <a:t>– we don’t know anything (what medicine? Does the person need medicine?  </a:t>
            </a:r>
          </a:p>
          <a:p>
            <a:endParaRPr lang="en-US" dirty="0"/>
          </a:p>
          <a:p>
            <a:r>
              <a:rPr lang="en-US" b="1" dirty="0"/>
              <a:t>‘Good feedback entry’:</a:t>
            </a:r>
            <a:br>
              <a:rPr lang="en-US" dirty="0"/>
            </a:br>
            <a:r>
              <a:rPr lang="en-US" i="1" dirty="0"/>
              <a:t>needs medicine for diarrhea, the local pharmacy did not have any medicine and the hospital is too far. </a:t>
            </a:r>
            <a:br>
              <a:rPr lang="en-US" i="1" dirty="0"/>
            </a:br>
            <a:r>
              <a:rPr lang="en-US" dirty="0"/>
              <a:t>– we know  what the problem is, what is needed, now we can find an answer!</a:t>
            </a:r>
          </a:p>
        </p:txBody>
      </p:sp>
    </p:spTree>
    <p:extLst>
      <p:ext uri="{BB962C8B-B14F-4D97-AF65-F5344CB8AC3E}">
        <p14:creationId xmlns:p14="http://schemas.microsoft.com/office/powerpoint/2010/main" val="51337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A9B2-001F-5542-B3B5-5DA965BE4E62}"/>
              </a:ext>
            </a:extLst>
          </p:cNvPr>
          <p:cNvSpPr>
            <a:spLocks noGrp="1"/>
          </p:cNvSpPr>
          <p:nvPr>
            <p:ph type="title"/>
          </p:nvPr>
        </p:nvSpPr>
        <p:spPr/>
        <p:txBody>
          <a:bodyPr/>
          <a:lstStyle/>
          <a:p>
            <a:r>
              <a:rPr lang="en-GB" dirty="0"/>
              <a:t>What is sensitive feedback?</a:t>
            </a:r>
            <a:endParaRPr lang="en-US" dirty="0"/>
          </a:p>
        </p:txBody>
      </p:sp>
      <p:pic>
        <p:nvPicPr>
          <p:cNvPr id="5" name="Content Placeholder 4" descr="A screenshot of a cell phone&#10;&#10;Description automatically generated">
            <a:extLst>
              <a:ext uri="{FF2B5EF4-FFF2-40B4-BE49-F238E27FC236}">
                <a16:creationId xmlns:a16="http://schemas.microsoft.com/office/drawing/2014/main" id="{F7ED8CE8-BCF0-1C41-9987-1333F375027D}"/>
              </a:ext>
            </a:extLst>
          </p:cNvPr>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10169" t="9010" r="8476" b="37029"/>
          <a:stretch/>
        </p:blipFill>
        <p:spPr>
          <a:xfrm>
            <a:off x="0" y="1632462"/>
            <a:ext cx="5571915" cy="5223670"/>
          </a:xfrm>
        </p:spPr>
      </p:pic>
      <p:sp>
        <p:nvSpPr>
          <p:cNvPr id="8" name="TextBox 7">
            <a:extLst>
              <a:ext uri="{FF2B5EF4-FFF2-40B4-BE49-F238E27FC236}">
                <a16:creationId xmlns:a16="http://schemas.microsoft.com/office/drawing/2014/main" id="{6C6BCD70-22C1-714F-A218-F21E20B5BCBA}"/>
              </a:ext>
            </a:extLst>
          </p:cNvPr>
          <p:cNvSpPr txBox="1"/>
          <p:nvPr/>
        </p:nvSpPr>
        <p:spPr>
          <a:xfrm>
            <a:off x="5817096" y="1632462"/>
            <a:ext cx="3888431" cy="5078313"/>
          </a:xfrm>
          <a:prstGeom prst="rect">
            <a:avLst/>
          </a:prstGeom>
          <a:noFill/>
        </p:spPr>
        <p:txBody>
          <a:bodyPr wrap="square" rtlCol="0">
            <a:spAutoFit/>
          </a:bodyPr>
          <a:lstStyle/>
          <a:p>
            <a:pPr marL="171450" indent="-171450">
              <a:buFont typeface="Wingdings" pitchFamily="2" charset="2"/>
              <a:buChar char="Ø"/>
            </a:pPr>
            <a:r>
              <a:rPr lang="en-GB" sz="1200" b="1" dirty="0"/>
              <a:t>Sexual Exploitation and Abuse (PSEA) </a:t>
            </a:r>
            <a:r>
              <a:rPr lang="en-GB" sz="1200" dirty="0"/>
              <a:t>(improper sexual behaviour)</a:t>
            </a:r>
            <a:br>
              <a:rPr lang="en-GB" sz="1200" dirty="0"/>
            </a:br>
            <a:r>
              <a:rPr lang="en-GB" sz="1200" dirty="0"/>
              <a:t>EXAMPLE: aid workers or volunteers asking for sexual favours in exchange for aid, buying sexual services or engaging in other exploitative sexual behaviour</a:t>
            </a:r>
          </a:p>
          <a:p>
            <a:endParaRPr lang="en-GB" sz="1200" dirty="0"/>
          </a:p>
          <a:p>
            <a:pPr marL="171450" indent="-171450">
              <a:buFont typeface="Wingdings" pitchFamily="2" charset="2"/>
              <a:buChar char="Ø"/>
            </a:pPr>
            <a:r>
              <a:rPr lang="en-GB" sz="1200" b="1" dirty="0"/>
              <a:t>Sexual and Gender based violence (SGBV) </a:t>
            </a:r>
            <a:r>
              <a:rPr lang="en-GB" sz="1200" dirty="0"/>
              <a:t>– </a:t>
            </a:r>
            <a:br>
              <a:rPr lang="en-GB" sz="1200" dirty="0"/>
            </a:br>
            <a:r>
              <a:rPr lang="en-GB" sz="1200" dirty="0"/>
              <a:t>EXAMPLE: Sexual and gender-based violence against any person. Can also happen because of unsafe design of humanitarian assistance, like failing to provide lights and inside locks of toilets and bathrooms, not separating vulnerable women and children from men they are not related to or know. </a:t>
            </a:r>
          </a:p>
          <a:p>
            <a:pPr marL="171450" indent="-171450">
              <a:buFont typeface="Wingdings" pitchFamily="2" charset="2"/>
              <a:buChar char="Ø"/>
            </a:pPr>
            <a:endParaRPr lang="en-GB" sz="1200" b="1" dirty="0"/>
          </a:p>
          <a:p>
            <a:pPr marL="171450" indent="-171450">
              <a:buFont typeface="Wingdings" pitchFamily="2" charset="2"/>
              <a:buChar char="Ø"/>
            </a:pPr>
            <a:r>
              <a:rPr lang="en-GB" sz="1200" b="1" dirty="0"/>
              <a:t> Corruption </a:t>
            </a:r>
            <a:br>
              <a:rPr lang="en-GB" sz="1200" dirty="0"/>
            </a:br>
            <a:r>
              <a:rPr lang="en-GB" sz="1200" dirty="0"/>
              <a:t>EXAMPLE: a person asking for a bribe (often money) before letting somebody access a service or aid. </a:t>
            </a:r>
          </a:p>
          <a:p>
            <a:pPr marL="171450" indent="-171450">
              <a:buFont typeface="Wingdings" pitchFamily="2" charset="2"/>
              <a:buChar char="Ø"/>
            </a:pPr>
            <a:endParaRPr lang="en-GB" sz="1200" dirty="0"/>
          </a:p>
          <a:p>
            <a:pPr marL="171450" indent="-171450">
              <a:buFont typeface="Wingdings" pitchFamily="2" charset="2"/>
              <a:buChar char="Ø"/>
            </a:pPr>
            <a:r>
              <a:rPr lang="en-GB" sz="1200" b="1" dirty="0"/>
              <a:t>Extortion</a:t>
            </a:r>
            <a:br>
              <a:rPr lang="en-GB" sz="1200" b="1" dirty="0"/>
            </a:br>
            <a:r>
              <a:rPr lang="en-GB" sz="1200" dirty="0"/>
              <a:t>EXAMPLE: a person threatening violence in order to receive money. </a:t>
            </a:r>
          </a:p>
          <a:p>
            <a:pPr marL="171450" indent="-171450">
              <a:buFont typeface="Wingdings" pitchFamily="2" charset="2"/>
              <a:buChar char="Ø"/>
            </a:pPr>
            <a:endParaRPr lang="en-GB" sz="1200" dirty="0"/>
          </a:p>
          <a:p>
            <a:pPr marL="171450" indent="-171450">
              <a:buFont typeface="Wingdings" pitchFamily="2" charset="2"/>
              <a:buChar char="Ø"/>
            </a:pPr>
            <a:r>
              <a:rPr lang="en-GB" sz="1200" b="1" dirty="0"/>
              <a:t>Fraud </a:t>
            </a:r>
            <a:br>
              <a:rPr lang="en-GB" sz="1200" dirty="0"/>
            </a:br>
            <a:r>
              <a:rPr lang="en-GB" sz="1200" dirty="0"/>
              <a:t>EXAMPLE: a person tricking another person in order to make money or for a personal advantage. </a:t>
            </a:r>
          </a:p>
          <a:p>
            <a:endParaRPr lang="en-GB" sz="1200" dirty="0"/>
          </a:p>
          <a:p>
            <a:pPr marL="171450" indent="-171450">
              <a:buFont typeface="Wingdings" pitchFamily="2" charset="2"/>
              <a:buChar char="Ø"/>
            </a:pPr>
            <a:r>
              <a:rPr lang="en-GB" sz="1200" b="1" dirty="0"/>
              <a:t>Any other breach of our code of conduct. </a:t>
            </a:r>
            <a:endParaRPr lang="en-GB" sz="1200" dirty="0"/>
          </a:p>
        </p:txBody>
      </p:sp>
    </p:spTree>
    <p:extLst>
      <p:ext uri="{BB962C8B-B14F-4D97-AF65-F5344CB8AC3E}">
        <p14:creationId xmlns:p14="http://schemas.microsoft.com/office/powerpoint/2010/main" val="186576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EE6D-58BD-9F4B-A6BF-CCD8BC6E1C2F}"/>
              </a:ext>
            </a:extLst>
          </p:cNvPr>
          <p:cNvSpPr>
            <a:spLocks noGrp="1"/>
          </p:cNvSpPr>
          <p:nvPr>
            <p:ph type="title"/>
          </p:nvPr>
        </p:nvSpPr>
        <p:spPr/>
        <p:txBody>
          <a:bodyPr/>
          <a:lstStyle/>
          <a:p>
            <a:r>
              <a:rPr lang="en-US" dirty="0"/>
              <a:t>How to handle sensitive feedback</a:t>
            </a:r>
          </a:p>
        </p:txBody>
      </p:sp>
      <p:pic>
        <p:nvPicPr>
          <p:cNvPr id="4" name="Content Placeholder 3" descr="A screenshot of a cell phone&#10;&#10;Description automatically generated">
            <a:extLst>
              <a:ext uri="{FF2B5EF4-FFF2-40B4-BE49-F238E27FC236}">
                <a16:creationId xmlns:a16="http://schemas.microsoft.com/office/drawing/2014/main" id="{BE6ED9DA-F913-6D4F-A644-60DE78219DEA}"/>
              </a:ext>
            </a:extLst>
          </p:cNvPr>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l="17350" t="61551" r="17350" b="7999"/>
          <a:stretch/>
        </p:blipFill>
        <p:spPr>
          <a:xfrm>
            <a:off x="1172580" y="1484784"/>
            <a:ext cx="7560840" cy="4983961"/>
          </a:xfrm>
          <a:prstGeom prst="rect">
            <a:avLst/>
          </a:prstGeom>
        </p:spPr>
      </p:pic>
    </p:spTree>
    <p:extLst>
      <p:ext uri="{BB962C8B-B14F-4D97-AF65-F5344CB8AC3E}">
        <p14:creationId xmlns:p14="http://schemas.microsoft.com/office/powerpoint/2010/main" val="19708278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rgbClr val="E00034">
              <a:alpha val="58000"/>
            </a:srgbClr>
          </a:solidFill>
          <a:prstDash val="dash"/>
        </a:ln>
      </a:spPr>
      <a:bodyPr anchor="ctr"/>
      <a:lstStyle>
        <a:defPPr algn="ctr">
          <a:defRPr/>
        </a:defPPr>
      </a:lstStyle>
      <a:style>
        <a:lnRef idx="2">
          <a:schemeClr val="accent6"/>
        </a:lnRef>
        <a:fillRef idx="1">
          <a:schemeClr val="lt1"/>
        </a:fillRef>
        <a:effectRef idx="0">
          <a:schemeClr val="accent6"/>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rgbClr val="E00034">
              <a:alpha val="58000"/>
            </a:srgbClr>
          </a:solidFill>
          <a:prstDash val="dash"/>
        </a:ln>
      </a:spPr>
      <a:bodyPr anchor="ctr"/>
      <a:lstStyle>
        <a:defPPr algn="ctr">
          <a:defRPr/>
        </a:defPPr>
      </a:lstStyle>
      <a:style>
        <a:lnRef idx="2">
          <a:schemeClr val="accent6"/>
        </a:lnRef>
        <a:fillRef idx="1">
          <a:schemeClr val="lt1"/>
        </a:fillRef>
        <a:effectRef idx="0">
          <a:schemeClr val="accent6"/>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rgbClr val="E00034">
              <a:alpha val="58000"/>
            </a:srgbClr>
          </a:solidFill>
          <a:prstDash val="dash"/>
        </a:ln>
      </a:spPr>
      <a:bodyPr anchor="ctr"/>
      <a:lstStyle>
        <a:defPPr algn="ctr">
          <a:defRPr/>
        </a:defPPr>
      </a:lstStyle>
      <a:style>
        <a:lnRef idx="2">
          <a:schemeClr val="accent6"/>
        </a:lnRef>
        <a:fillRef idx="1">
          <a:schemeClr val="lt1"/>
        </a:fillRef>
        <a:effectRef idx="0">
          <a:schemeClr val="accent6"/>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29933</TotalTime>
  <Words>1282</Words>
  <Application>Microsoft Office PowerPoint</Application>
  <PresentationFormat>A4 Paper (210x297 mm)</PresentationFormat>
  <Paragraphs>123</Paragraphs>
  <Slides>20</Slides>
  <Notes>6</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Times New Roman</vt:lpstr>
      <vt:lpstr>Wingdings</vt:lpstr>
      <vt:lpstr>Custom Design</vt:lpstr>
      <vt:lpstr>1_Custom Design</vt:lpstr>
      <vt:lpstr>2_Custom Design</vt:lpstr>
      <vt:lpstr>Drawing</vt:lpstr>
      <vt:lpstr>Document</vt:lpstr>
      <vt:lpstr>Community Feedback</vt:lpstr>
      <vt:lpstr>Session overview</vt:lpstr>
      <vt:lpstr>What is collected through a feedback mechanism?</vt:lpstr>
      <vt:lpstr>What happens if we don’t listen?</vt:lpstr>
      <vt:lpstr>Our jobs get easier and more efficient, because…</vt:lpstr>
      <vt:lpstr>Why do we collect feedback?</vt:lpstr>
      <vt:lpstr>What is a ‘good’ feedback entry?</vt:lpstr>
      <vt:lpstr>What is sensitive feedback?</vt:lpstr>
      <vt:lpstr>How to handle sensitive feedback</vt:lpstr>
      <vt:lpstr>Template library: Feedback receipt</vt:lpstr>
      <vt:lpstr>Our referral system</vt:lpstr>
      <vt:lpstr>Quiz</vt:lpstr>
      <vt:lpstr>Why do we need to ask for consent?</vt:lpstr>
      <vt:lpstr>How to collect feedback? – Introduction, expectation management and consent</vt:lpstr>
      <vt:lpstr>How do we collect feedback?</vt:lpstr>
      <vt:lpstr>Practice session</vt:lpstr>
      <vt:lpstr>How to answer/follow up on feedback?</vt:lpstr>
      <vt:lpstr>How to answer/follow up on feedback?</vt:lpstr>
      <vt:lpstr>What if you want to give feedback yourself? We want to hear from YOU too!</vt:lpstr>
      <vt:lpstr>Questions?</vt:lpstr>
    </vt:vector>
  </TitlesOfParts>
  <Company>IFRC (Red Cross)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Nan-Ting Hsu</dc:creator>
  <cp:lastModifiedBy>Elisabeth Jantina GANTER RESTREPO</cp:lastModifiedBy>
  <cp:revision>577</cp:revision>
  <dcterms:created xsi:type="dcterms:W3CDTF">2009-10-26T15:19:55Z</dcterms:created>
  <dcterms:modified xsi:type="dcterms:W3CDTF">2022-02-11T09:21:43Z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af3f7fd-5cd4-4287-9002-aceb9af13c42_Enabled">
    <vt:lpwstr>true</vt:lpwstr>
  </property>
  <property fmtid="{D5CDD505-2E9C-101B-9397-08002B2CF9AE}" pid="3" name="MSIP_Label_caf3f7fd-5cd4-4287-9002-aceb9af13c42_SetDate">
    <vt:lpwstr>2022-02-11T09:21:42Z</vt:lpwstr>
  </property>
  <property fmtid="{D5CDD505-2E9C-101B-9397-08002B2CF9AE}" pid="4" name="MSIP_Label_caf3f7fd-5cd4-4287-9002-aceb9af13c42_Method">
    <vt:lpwstr>Privileged</vt:lpwstr>
  </property>
  <property fmtid="{D5CDD505-2E9C-101B-9397-08002B2CF9AE}" pid="5" name="MSIP_Label_caf3f7fd-5cd4-4287-9002-aceb9af13c42_Name">
    <vt:lpwstr>Public</vt:lpwstr>
  </property>
  <property fmtid="{D5CDD505-2E9C-101B-9397-08002B2CF9AE}" pid="6" name="MSIP_Label_caf3f7fd-5cd4-4287-9002-aceb9af13c42_SiteId">
    <vt:lpwstr>a2b53be5-734e-4e6c-ab0d-d184f60fd917</vt:lpwstr>
  </property>
  <property fmtid="{D5CDD505-2E9C-101B-9397-08002B2CF9AE}" pid="7" name="MSIP_Label_caf3f7fd-5cd4-4287-9002-aceb9af13c42_ActionId">
    <vt:lpwstr>94277512-aa3b-4308-87cf-50d55c787e50</vt:lpwstr>
  </property>
  <property fmtid="{D5CDD505-2E9C-101B-9397-08002B2CF9AE}" pid="8" name="MSIP_Label_caf3f7fd-5cd4-4287-9002-aceb9af13c42_ContentBits">
    <vt:lpwstr>2</vt:lpwstr>
  </property>
</Properties>
</file>