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080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grpSp>
        <p:nvGrpSpPr>
          <p:cNvPr id="1028" name="Group 14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152400" y="5918015"/>
            <a:chExt cx="8839200" cy="787585"/>
          </a:xfrm>
        </p:grpSpPr>
        <p:sp>
          <p:nvSpPr>
            <p:cNvPr id="8" name="Rectangle 7"/>
            <p:cNvSpPr/>
            <p:nvPr/>
          </p:nvSpPr>
          <p:spPr bwMode="auto">
            <a:xfrm>
              <a:off x="152400" y="5918015"/>
              <a:ext cx="8839200" cy="787585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/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304800" y="6106972"/>
              <a:ext cx="3124200" cy="36997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>
                  <a:solidFill>
                    <a:srgbClr val="551C15"/>
                  </a:solidFill>
                  <a:latin typeface="Arial Rounded MT Bold" pitchFamily="-110" charset="0"/>
                  <a:ea typeface="Arial Rounded MT Bold" pitchFamily="-110" charset="0"/>
                  <a:cs typeface="Arial Rounded MT Bold" pitchFamily="-110" charset="0"/>
                </a:rPr>
                <a:t>www.ifrc.org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>
                  <a:solidFill>
                    <a:schemeClr val="bg1"/>
                  </a:solidFill>
                  <a:latin typeface="Arial Rounded MT Bold" pitchFamily="-110" charset="0"/>
                  <a:ea typeface="Arial Rounded MT Bold" pitchFamily="-110" charset="0"/>
                  <a:cs typeface="Arial Rounded MT Bold" pitchFamily="-110" charset="0"/>
                </a:rPr>
                <a:t>Saving lives, changing minds.</a:t>
              </a:r>
              <a:endParaRPr lang="en-US" sz="1200">
                <a:solidFill>
                  <a:schemeClr val="bg1"/>
                </a:solidFill>
                <a:latin typeface="Arial Rounded MT Bold" pitchFamily="-110" charset="0"/>
                <a:ea typeface="Arial Rounded MT Bold" pitchFamily="-110" charset="0"/>
                <a:cs typeface="Arial Rounded MT Bold" pitchFamily="-110" charset="0"/>
              </a:endParaRPr>
            </a:p>
          </p:txBody>
        </p:sp>
        <p:pic>
          <p:nvPicPr>
            <p:cNvPr id="1033" name="Picture 14" descr="IFRC_logo_E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869" y="6172201"/>
              <a:ext cx="3225331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" name="Straight Connector 10"/>
          <p:cNvCxnSpPr/>
          <p:nvPr/>
        </p:nvCxnSpPr>
        <p:spPr>
          <a:xfrm>
            <a:off x="461963" y="269875"/>
            <a:ext cx="8207375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1963" y="1411288"/>
            <a:ext cx="8207375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8163" indent="-269875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6450" indent="-268288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06450" indent="-268288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06450" indent="-268288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latin typeface="Arial" charset="0"/>
                <a:cs typeface="Arial" charset="0"/>
              </a:rPr>
              <a:t>Aims of the </a:t>
            </a:r>
            <a:r>
              <a:rPr lang="en-GB" altLang="en-US" dirty="0" smtClean="0">
                <a:latin typeface="Arial" charset="0"/>
                <a:cs typeface="Arial" charset="0"/>
              </a:rPr>
              <a:t>mobile cinema training</a:t>
            </a:r>
            <a:endParaRPr lang="en-GB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0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/>
              <a:t>Introduce branch coordinators and volunteers to the idea of mobile cinema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Provide staff and volunteers with the skills and knowledge to deliver mobile cinema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Give staff and volunteers practical experience of delivering a mobile </a:t>
            </a:r>
            <a:r>
              <a:rPr lang="en-US" dirty="0" smtClean="0"/>
              <a:t>cinema in the community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r>
              <a:rPr lang="en-US" dirty="0"/>
              <a:t>Refresher training for volunteers who have already been running mobile cinema in their </a:t>
            </a:r>
            <a:r>
              <a:rPr lang="en-US" dirty="0" smtClean="0"/>
              <a:t>branches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Planning mobile cinema activities in each branch for the next three months</a:t>
            </a:r>
          </a:p>
          <a:p>
            <a:pPr marL="0" lv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What are your expectations?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FRC_2011 presentation-EN bas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5F0ADE9F2AD449E2722195F92FF5E" ma:contentTypeVersion="12" ma:contentTypeDescription="Create a new document." ma:contentTypeScope="" ma:versionID="3d9e139adc0fee8e9b147f6fa369248e">
  <xsd:schema xmlns:xsd="http://www.w3.org/2001/XMLSchema" xmlns:xs="http://www.w3.org/2001/XMLSchema" xmlns:p="http://schemas.microsoft.com/office/2006/metadata/properties" xmlns:ns1="http://schemas.microsoft.com/sharepoint/v3" xmlns:ns2="1d4640d9-733a-4c6d-a542-95167bbe3566" xmlns:ns3="728a61b5-d4b1-4106-b4bc-8560b724855e" targetNamespace="http://schemas.microsoft.com/office/2006/metadata/properties" ma:root="true" ma:fieldsID="56a608405f79cc80536b80514e4274f0" ns1:_="" ns2:_="" ns3:_="">
    <xsd:import namespace="http://schemas.microsoft.com/sharepoint/v3"/>
    <xsd:import namespace="1d4640d9-733a-4c6d-a542-95167bbe3566"/>
    <xsd:import namespace="728a61b5-d4b1-4106-b4bc-8560b7248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640d9-733a-4c6d-a542-95167bbe35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a61b5-d4b1-4106-b4bc-8560b7248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0F09D1-C501-4338-A9E9-A0BDA24134DC}"/>
</file>

<file path=customXml/itemProps2.xml><?xml version="1.0" encoding="utf-8"?>
<ds:datastoreItem xmlns:ds="http://schemas.openxmlformats.org/officeDocument/2006/customXml" ds:itemID="{23DB646F-9B3E-4E18-BAAA-3C1BD10402F1}"/>
</file>

<file path=customXml/itemProps3.xml><?xml version="1.0" encoding="utf-8"?>
<ds:datastoreItem xmlns:ds="http://schemas.openxmlformats.org/officeDocument/2006/customXml" ds:itemID="{9A708301-B83D-430B-BD30-42DBDE603DB5}"/>
</file>

<file path=docProps/app.xml><?xml version="1.0" encoding="utf-8"?>
<Properties xmlns="http://schemas.openxmlformats.org/officeDocument/2006/extended-properties" xmlns:vt="http://schemas.openxmlformats.org/officeDocument/2006/docPropsVTypes">
  <Template>IFRC_2011 presentation-EN basic</Template>
  <TotalTime>33</TotalTime>
  <Words>75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IFRC_2011 presentation-EN basic</vt:lpstr>
      <vt:lpstr>Aims of the mobile cinema training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plans</dc:title>
  <dc:creator>Sharon READER</dc:creator>
  <cp:lastModifiedBy>Sharon READER</cp:lastModifiedBy>
  <cp:revision>4</cp:revision>
  <dcterms:created xsi:type="dcterms:W3CDTF">2014-05-23T14:15:34Z</dcterms:created>
  <dcterms:modified xsi:type="dcterms:W3CDTF">2014-06-09T12:27:28Z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0x0101004A95F0ADE9F2AD449E2722195F92FF5E</vt:lpwstr>
  </property>
</Properties>
</file>