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3" r:id="rId2"/>
    <p:sldId id="366" r:id="rId3"/>
    <p:sldId id="363" r:id="rId4"/>
    <p:sldId id="365" r:id="rId5"/>
    <p:sldId id="354" r:id="rId6"/>
    <p:sldId id="337" r:id="rId7"/>
  </p:sldIdLst>
  <p:sldSz cx="9144000" cy="6858000" type="screen4x3"/>
  <p:notesSz cx="6669088" cy="99187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1C21"/>
    <a:srgbClr val="541818"/>
    <a:srgbClr val="8B4907"/>
    <a:srgbClr val="5C4F46"/>
    <a:srgbClr val="66584E"/>
    <a:srgbClr val="E8C7B0"/>
    <a:srgbClr val="F4D1B9"/>
    <a:srgbClr val="B9BF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4" autoAdjust="0"/>
    <p:restoredTop sz="78920" autoAdjust="0"/>
  </p:normalViewPr>
  <p:slideViewPr>
    <p:cSldViewPr>
      <p:cViewPr varScale="1">
        <p:scale>
          <a:sx n="54" d="100"/>
          <a:sy n="54" d="100"/>
        </p:scale>
        <p:origin x="-155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294" y="-86"/>
      </p:cViewPr>
      <p:guideLst>
        <p:guide orient="horz" pos="3124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76D52-40F4-4C14-B5A8-C020DC32EB29}" type="datetimeFigureOut">
              <a:rPr lang="en-GB" smtClean="0"/>
              <a:t>09/06/2014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AA173-BEA6-4D1B-AFB8-E35F29695F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3574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3DBED-2602-425C-8B4D-22A7210BC0E2}" type="datetimeFigureOut">
              <a:rPr lang="en-GB" smtClean="0"/>
              <a:pPr/>
              <a:t>09/06/2014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4538"/>
            <a:ext cx="34956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3553394"/>
            <a:ext cx="5335270" cy="5621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19561-1BB8-4165-A927-694A5DA6904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6270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44538"/>
            <a:ext cx="3495675" cy="2622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9561-1BB8-4165-A927-694A5DA69049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8688" y="744538"/>
            <a:ext cx="3570287" cy="2678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909" y="3631502"/>
            <a:ext cx="5335270" cy="5543295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Ask the group to make suggestions of what to include and write on</a:t>
            </a:r>
            <a:r>
              <a:rPr lang="en-GB" baseline="0" dirty="0" smtClean="0"/>
              <a:t> a flip chart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9561-1BB8-4165-A927-694A5DA69049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8688" y="744538"/>
            <a:ext cx="3570287" cy="2678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909" y="3631502"/>
            <a:ext cx="5335270" cy="5543295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9561-1BB8-4165-A927-694A5DA69049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Show the 3 films in Kirundi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B9826-D12A-4285-870D-0DFDBDC1753C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aseline="0" dirty="0" smtClean="0"/>
              <a:t>How to decide which questions to ask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B9826-D12A-4285-870D-0DFDBDC1753C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B9826-D12A-4285-870D-0DFDBDC1753C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withou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5" name="Oval 4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2555" y="625325"/>
              <a:ext cx="1144157" cy="46178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+mn-lt"/>
                  <a:cs typeface="Arial"/>
                </a:rPr>
                <a:t>Presentation title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+mn-lt"/>
                  <a:cs typeface="Arial"/>
                </a:rPr>
                <a:t>at-a-glance info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+mn-lt"/>
                  <a:cs typeface="Arial"/>
                </a:rPr>
                <a:t>(in slide master)</a:t>
              </a:r>
            </a:p>
          </p:txBody>
        </p:sp>
      </p:grpSp>
      <p:sp>
        <p:nvSpPr>
          <p:cNvPr id="7" name="Rectangle 6"/>
          <p:cNvSpPr/>
          <p:nvPr/>
        </p:nvSpPr>
        <p:spPr>
          <a:xfrm>
            <a:off x="152400" y="152400"/>
            <a:ext cx="8839200" cy="5753100"/>
          </a:xfrm>
          <a:prstGeom prst="rect">
            <a:avLst/>
          </a:prstGeom>
          <a:solidFill>
            <a:srgbClr val="66584E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9" name="Oval 8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2555" y="560263"/>
              <a:ext cx="1144157" cy="30766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00" b="1" dirty="0" smtClean="0">
                  <a:solidFill>
                    <a:schemeClr val="bg1"/>
                  </a:solidFill>
                </a:rPr>
                <a:t>Beneficiary Communications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4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819400"/>
            <a:ext cx="7239000" cy="647591"/>
          </a:xfrm>
        </p:spPr>
        <p:txBody>
          <a:bodyPr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239000" cy="1752600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54181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4" name="Oval 3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2555" y="542807"/>
              <a:ext cx="1144157" cy="61571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bg1"/>
                  </a:solidFill>
                </a:rPr>
                <a:t>Titre de la présentation et date</a:t>
              </a:r>
            </a:p>
            <a:p>
              <a:pPr algn="ctr">
                <a:defRPr/>
              </a:pPr>
              <a:r>
                <a:rPr lang="en-US" sz="1000" b="1" dirty="0">
                  <a:solidFill>
                    <a:schemeClr val="bg1"/>
                  </a:solidFill>
                </a:rPr>
                <a:t>(dans le masque)</a:t>
              </a:r>
            </a:p>
          </p:txBody>
        </p:sp>
      </p:grpSp>
      <p:cxnSp>
        <p:nvCxnSpPr>
          <p:cNvPr id="6" name="Straight Connector 5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9" name="Rectangle 8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1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Communication in Haiti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0" name="Rectangle 9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2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extBox 12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3" name="Rectangle 12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5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395536" y="1628800"/>
            <a:ext cx="3352800" cy="41910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959770" y="1676400"/>
            <a:ext cx="47244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TextBox 16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4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828800" y="2895600"/>
            <a:ext cx="6858000" cy="29718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828800" y="1631732"/>
            <a:ext cx="6858000" cy="114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Box 15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1" name="Rectangle 10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3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191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191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5" name="TextBox 14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3" name="Rectangle 12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5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399"/>
            <a:ext cx="4040188" cy="574675"/>
          </a:xfrm>
        </p:spPr>
        <p:txBody>
          <a:bodyPr anchor="ctr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51075"/>
            <a:ext cx="4040188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76399"/>
            <a:ext cx="4041775" cy="574675"/>
          </a:xfrm>
        </p:spPr>
        <p:txBody>
          <a:bodyPr anchor="ctr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51075"/>
            <a:ext cx="4041775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TextBox 16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conta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52400" y="152400"/>
            <a:ext cx="8839200" cy="6553200"/>
            <a:chOff x="96" y="96"/>
            <a:chExt cx="5568" cy="4128"/>
          </a:xfrm>
        </p:grpSpPr>
        <p:sp>
          <p:nvSpPr>
            <p:cNvPr id="3" name="Rectangle 2"/>
            <p:cNvSpPr/>
            <p:nvPr/>
          </p:nvSpPr>
          <p:spPr>
            <a:xfrm>
              <a:off x="96" y="96"/>
              <a:ext cx="5568" cy="4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96" y="96"/>
              <a:ext cx="5568" cy="3168"/>
            </a:xfrm>
            <a:prstGeom prst="rect">
              <a:avLst/>
            </a:prstGeom>
            <a:solidFill>
              <a:srgbClr val="CF1C2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36" y="362"/>
              <a:ext cx="2976" cy="245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POUR DE PLUS AMPLES </a:t>
              </a:r>
              <a:r>
                <a:rPr lang="en-US" sz="2000" b="1" baseline="30000" dirty="0" smtClean="0">
                  <a:solidFill>
                    <a:schemeClr val="bg1"/>
                  </a:solidFill>
                  <a:ea typeface="Calibri (Body)"/>
                </a:rPr>
                <a:t>INFORMATIONS, </a:t>
              </a: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VEUILLEZ CONTACTER </a:t>
              </a:r>
              <a:r>
                <a:rPr lang="en-US" sz="2000" b="1" baseline="30000" dirty="0" smtClean="0">
                  <a:solidFill>
                    <a:schemeClr val="bg1"/>
                  </a:solidFill>
                  <a:ea typeface="Calibri (Body)"/>
                </a:rPr>
                <a:t>: Sharon</a:t>
              </a:r>
              <a:r>
                <a:rPr lang="en-US" sz="2000" b="1" baseline="0" dirty="0" smtClean="0">
                  <a:solidFill>
                    <a:schemeClr val="bg1"/>
                  </a:solidFill>
                  <a:ea typeface="Calibri (Body)"/>
                </a:rPr>
                <a:t> Reader </a:t>
              </a: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DÉPARTEMENT</a:t>
              </a:r>
              <a:r>
                <a:rPr lang="en-US" sz="2000" b="1" dirty="0">
                  <a:solidFill>
                    <a:schemeClr val="bg1"/>
                  </a:solidFill>
                  <a:ea typeface="Calibri (Body)"/>
                </a:rPr>
                <a:t> </a:t>
              </a: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XXXXXXXXXXXXX</a:t>
              </a:r>
            </a:p>
            <a:p>
              <a:pPr>
                <a:defRPr/>
              </a:pPr>
              <a:r>
                <a:rPr lang="en-US" sz="2000" baseline="30000" dirty="0">
                  <a:solidFill>
                    <a:schemeClr val="bg1"/>
                  </a:solidFill>
                  <a:ea typeface="Calibri (Body)"/>
                </a:rPr>
                <a:t>PRÉNOM, NOM, TITRE</a:t>
              </a:r>
              <a:br>
                <a:rPr lang="en-US" sz="2000" baseline="30000" dirty="0">
                  <a:solidFill>
                    <a:schemeClr val="bg1"/>
                  </a:solidFill>
                  <a:ea typeface="Calibri (Body)"/>
                </a:rPr>
              </a:b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TÉL. : +41 022 730 XXXX</a:t>
              </a: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COURRIEL: prénom.nom@ifrc.org</a:t>
              </a:r>
            </a:p>
            <a:p>
              <a:pPr>
                <a:defRPr/>
              </a:pP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CETTE PRÉSENTATION EST PUBLIÉE PAR </a:t>
              </a:r>
              <a:b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</a:b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LA FÉDÉRATION INTERNATIONALE DES SOCIÉTES </a:t>
              </a:r>
              <a:b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</a:b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DE LA CROIX-ROUGE ET DU CROISSANT-ROUGE</a:t>
              </a:r>
            </a:p>
            <a:p>
              <a:pPr>
                <a:defRPr/>
              </a:pP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CASE POSTALE 372</a:t>
              </a: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CH-1211 GENÉVE 19</a:t>
              </a: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SUISSE</a:t>
              </a:r>
            </a:p>
            <a:p>
              <a:pPr>
                <a:defRPr/>
              </a:pP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TÉL.: +41 22 730 42 22</a:t>
              </a: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FAX.: +41 22 733 03 95</a:t>
              </a:r>
            </a:p>
          </p:txBody>
        </p:sp>
      </p:grpSp>
      <p:pic>
        <p:nvPicPr>
          <p:cNvPr id="6" name="Picture 10" descr="FICR-Sauver des vies#302397.jpg                                00302394Macintosh HD                   C3E3631A: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5522913"/>
            <a:ext cx="20574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IFRC_logo_FR_RGB.jpg                                           003022E3Macintosh HD                   C3E3631A: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6162675"/>
            <a:ext cx="322103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828800" y="350838"/>
            <a:ext cx="685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et </a:t>
            </a:r>
            <a:r>
              <a:rPr lang="en-GB" dirty="0" err="1" smtClean="0"/>
              <a:t>modifiez</a:t>
            </a:r>
            <a:r>
              <a:rPr lang="en-GB" dirty="0" smtClean="0"/>
              <a:t> le titre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28800" y="1676400"/>
            <a:ext cx="6858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</a:p>
        </p:txBody>
      </p:sp>
      <p:grpSp>
        <p:nvGrpSpPr>
          <p:cNvPr id="1028" name="Group 16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18" name="Oval 17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82555" y="557089"/>
              <a:ext cx="1144157" cy="46149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00" b="1" dirty="0" smtClean="0">
                  <a:solidFill>
                    <a:schemeClr val="bg1"/>
                  </a:solidFill>
                </a:rPr>
                <a:t>IAC: Beneficiary Communications Side Event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29" name="Group 11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9" name="Rectangle 8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032" name="Picture 14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33" r:id="rId4"/>
    <p:sldLayoutId id="2147483727" r:id="rId5"/>
    <p:sldLayoutId id="2147483728" r:id="rId6"/>
    <p:sldLayoutId id="2147483734" r:id="rId7"/>
    <p:sldLayoutId id="2147483729" r:id="rId8"/>
    <p:sldLayoutId id="2147483730" r:id="rId9"/>
    <p:sldLayoutId id="2147483731" r:id="rId10"/>
    <p:sldLayoutId id="2147483723" r:id="rId11"/>
    <p:sldLayoutId id="214748373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 i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0850" indent="-177800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755576" y="2819400"/>
            <a:ext cx="7474024" cy="647700"/>
          </a:xfrm>
        </p:spPr>
        <p:txBody>
          <a:bodyPr/>
          <a:lstStyle/>
          <a:p>
            <a:pPr eaLnBrk="1" hangingPunct="1"/>
            <a:r>
              <a:rPr lang="en-US" dirty="0" smtClean="0"/>
              <a:t>The mobile cinema </a:t>
            </a:r>
            <a:r>
              <a:rPr lang="en-US" dirty="0" err="1" smtClean="0"/>
              <a:t>programme</a:t>
            </a:r>
            <a:endParaRPr lang="en-GB" dirty="0" smtClean="0"/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546032" cy="17526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Burundi Red Cross Society</a:t>
            </a:r>
          </a:p>
          <a:p>
            <a:pPr eaLnBrk="1" hangingPunct="1"/>
            <a:r>
              <a:rPr lang="en-US" dirty="0" smtClean="0"/>
              <a:t>Mobile </a:t>
            </a:r>
            <a:r>
              <a:rPr lang="en-US" dirty="0" smtClean="0"/>
              <a:t>cinema training</a:t>
            </a:r>
          </a:p>
          <a:p>
            <a:pPr eaLnBrk="1" hangingPunct="1"/>
            <a:r>
              <a:rPr lang="en-US" dirty="0" smtClean="0"/>
              <a:t>June 2014</a:t>
            </a:r>
            <a:endParaRPr lang="en-US" dirty="0" smtClean="0"/>
          </a:p>
          <a:p>
            <a:pPr eaLnBrk="1" hangingPunct="1"/>
            <a:endParaRPr lang="en-GB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11560" y="76470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do we include in a mobile cinema?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763688" y="1484784"/>
            <a:ext cx="7200800" cy="1029391"/>
          </a:xfrm>
        </p:spPr>
        <p:txBody>
          <a:bodyPr/>
          <a:lstStyle/>
          <a:p>
            <a:pPr lvl="1"/>
            <a:endParaRPr lang="en-GB" dirty="0" smtClean="0"/>
          </a:p>
          <a:p>
            <a:pPr marL="0" indent="0">
              <a:buNone/>
            </a:pPr>
            <a:endParaRPr lang="en-US" sz="1800" dirty="0" smtClean="0">
              <a:latin typeface="Arial" charset="0"/>
            </a:endParaRPr>
          </a:p>
          <a:p>
            <a:endParaRPr lang="en-US" sz="1800" dirty="0" smtClean="0">
              <a:latin typeface="Arial" charset="0"/>
            </a:endParaRPr>
          </a:p>
          <a:p>
            <a:pPr marL="0" indent="0">
              <a:buNone/>
            </a:pPr>
            <a:endParaRPr lang="en-GB" sz="2000" dirty="0" smtClean="0">
              <a:latin typeface="Arial" charset="0"/>
            </a:endParaRPr>
          </a:p>
          <a:p>
            <a:pPr lvl="2"/>
            <a:endParaRPr lang="en-GB" sz="1800" dirty="0" smtClean="0">
              <a:latin typeface="Arial" charset="0"/>
            </a:endParaRPr>
          </a:p>
          <a:p>
            <a:endParaRPr lang="en-GB" sz="2000" dirty="0">
              <a:latin typeface="Arial" charset="0"/>
            </a:endParaRPr>
          </a:p>
          <a:p>
            <a:endParaRPr lang="en-GB" sz="20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828800" y="1676400"/>
            <a:ext cx="6858000" cy="81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085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2706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62706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62706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Group discussion…what would we include in a mobile cinema…?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1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do we include in a mobile cinema?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763688" y="1484784"/>
            <a:ext cx="7200800" cy="1029391"/>
          </a:xfrm>
        </p:spPr>
        <p:txBody>
          <a:bodyPr/>
          <a:lstStyle/>
          <a:p>
            <a:pPr lvl="1"/>
            <a:endParaRPr lang="en-GB" dirty="0" smtClean="0"/>
          </a:p>
          <a:p>
            <a:pPr marL="0" indent="0">
              <a:buNone/>
            </a:pPr>
            <a:endParaRPr lang="en-US" sz="1800" dirty="0" smtClean="0">
              <a:latin typeface="Arial" charset="0"/>
            </a:endParaRPr>
          </a:p>
          <a:p>
            <a:endParaRPr lang="en-US" sz="1800" dirty="0" smtClean="0">
              <a:latin typeface="Arial" charset="0"/>
            </a:endParaRPr>
          </a:p>
          <a:p>
            <a:pPr marL="0" indent="0">
              <a:buNone/>
            </a:pPr>
            <a:endParaRPr lang="en-GB" sz="2000" dirty="0" smtClean="0">
              <a:latin typeface="Arial" charset="0"/>
            </a:endParaRPr>
          </a:p>
          <a:p>
            <a:pPr lvl="2"/>
            <a:endParaRPr lang="en-GB" sz="1800" dirty="0" smtClean="0">
              <a:latin typeface="Arial" charset="0"/>
            </a:endParaRPr>
          </a:p>
          <a:p>
            <a:endParaRPr lang="en-GB" sz="2000" dirty="0">
              <a:latin typeface="Arial" charset="0"/>
            </a:endParaRPr>
          </a:p>
          <a:p>
            <a:endParaRPr lang="en-GB" sz="2000" dirty="0" smtClean="0"/>
          </a:p>
        </p:txBody>
      </p:sp>
      <p:sp>
        <p:nvSpPr>
          <p:cNvPr id="2" name="7-Point Star 1"/>
          <p:cNvSpPr/>
          <p:nvPr/>
        </p:nvSpPr>
        <p:spPr>
          <a:xfrm>
            <a:off x="6228184" y="1672810"/>
            <a:ext cx="2736304" cy="2592288"/>
          </a:xfrm>
          <a:prstGeom prst="star7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Time to answer audience questions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7" name="7-Point Star 6"/>
          <p:cNvSpPr/>
          <p:nvPr/>
        </p:nvSpPr>
        <p:spPr>
          <a:xfrm>
            <a:off x="2503066" y="1412776"/>
            <a:ext cx="3509094" cy="2529035"/>
          </a:xfrm>
          <a:prstGeom prst="star7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Demo’s </a:t>
            </a:r>
            <a:r>
              <a:rPr lang="en-GB" b="1" dirty="0" smtClean="0">
                <a:solidFill>
                  <a:schemeClr val="tx1"/>
                </a:solidFill>
              </a:rPr>
              <a:t>– hand washing, water treatment, bed net hanging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9" name="7-Point Star 8"/>
          <p:cNvSpPr/>
          <p:nvPr/>
        </p:nvSpPr>
        <p:spPr>
          <a:xfrm>
            <a:off x="4067944" y="3618694"/>
            <a:ext cx="2664296" cy="2317346"/>
          </a:xfrm>
          <a:prstGeom prst="star7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Questions to ask the audience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0" name="7-Point Star 9"/>
          <p:cNvSpPr/>
          <p:nvPr/>
        </p:nvSpPr>
        <p:spPr>
          <a:xfrm>
            <a:off x="683568" y="1719642"/>
            <a:ext cx="1800200" cy="1418881"/>
          </a:xfrm>
          <a:prstGeom prst="star7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solidFill>
                  <a:schemeClr val="tx1"/>
                </a:solidFill>
              </a:rPr>
              <a:t>F</a:t>
            </a:r>
            <a:r>
              <a:rPr lang="en-GB" sz="3600" b="1" dirty="0" smtClean="0">
                <a:solidFill>
                  <a:schemeClr val="tx1"/>
                </a:solidFill>
              </a:rPr>
              <a:t>ilm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11" name="7-Point Star 10"/>
          <p:cNvSpPr/>
          <p:nvPr/>
        </p:nvSpPr>
        <p:spPr>
          <a:xfrm>
            <a:off x="323528" y="3356992"/>
            <a:ext cx="3041380" cy="2377187"/>
          </a:xfrm>
          <a:prstGeom prst="star7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Time to give the right answers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2" name="7-Point Star 11"/>
          <p:cNvSpPr/>
          <p:nvPr/>
        </p:nvSpPr>
        <p:spPr>
          <a:xfrm>
            <a:off x="7126368" y="4315298"/>
            <a:ext cx="1838120" cy="1418881"/>
          </a:xfrm>
          <a:prstGeom prst="star7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Music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76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SHOW FILMS – The Story of Cholera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Story of cholera</a:t>
            </a:r>
          </a:p>
          <a:p>
            <a:r>
              <a:rPr lang="en-US" dirty="0" smtClean="0"/>
              <a:t>Malaria bed nets</a:t>
            </a:r>
          </a:p>
          <a:p>
            <a:r>
              <a:rPr lang="en-US" dirty="0" smtClean="0"/>
              <a:t>Malaria treatment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59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Planning your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601" y="1700808"/>
            <a:ext cx="4590887" cy="4191000"/>
          </a:xfrm>
        </p:spPr>
        <p:txBody>
          <a:bodyPr/>
          <a:lstStyle/>
          <a:p>
            <a:r>
              <a:rPr lang="en-GB" sz="2100" dirty="0" smtClean="0"/>
              <a:t>What is your topic?</a:t>
            </a:r>
          </a:p>
          <a:p>
            <a:r>
              <a:rPr lang="en-GB" sz="2100" dirty="0" smtClean="0"/>
              <a:t>What information </a:t>
            </a:r>
            <a:r>
              <a:rPr lang="en-GB" sz="2100" dirty="0" smtClean="0"/>
              <a:t>do </a:t>
            </a:r>
            <a:r>
              <a:rPr lang="en-GB" sz="2100" dirty="0" smtClean="0"/>
              <a:t>the community </a:t>
            </a:r>
            <a:r>
              <a:rPr lang="en-GB" sz="2100" dirty="0" smtClean="0"/>
              <a:t>need to know most?</a:t>
            </a:r>
          </a:p>
          <a:p>
            <a:r>
              <a:rPr lang="en-GB" sz="2100" dirty="0"/>
              <a:t>W</a:t>
            </a:r>
            <a:r>
              <a:rPr lang="en-GB" sz="2100" dirty="0" smtClean="0"/>
              <a:t>hat are their vulnerabilities? </a:t>
            </a:r>
          </a:p>
          <a:p>
            <a:pPr lvl="1"/>
            <a:r>
              <a:rPr lang="en-GB" sz="1700" dirty="0" smtClean="0"/>
              <a:t>Lack of access to safe water</a:t>
            </a:r>
          </a:p>
          <a:p>
            <a:pPr lvl="1"/>
            <a:r>
              <a:rPr lang="en-GB" sz="1900" dirty="0" smtClean="0"/>
              <a:t>Open defecation</a:t>
            </a:r>
          </a:p>
          <a:p>
            <a:pPr lvl="1"/>
            <a:r>
              <a:rPr lang="en-GB" sz="1900" dirty="0" smtClean="0"/>
              <a:t>Limited hand washing</a:t>
            </a:r>
            <a:endParaRPr lang="en-GB" sz="1900" dirty="0" smtClean="0"/>
          </a:p>
          <a:p>
            <a:r>
              <a:rPr lang="en-GB" sz="2100" dirty="0" smtClean="0"/>
              <a:t>This decides the questions to ask</a:t>
            </a:r>
            <a:endParaRPr lang="en-GB" sz="2100" dirty="0"/>
          </a:p>
          <a:p>
            <a:pPr lvl="1"/>
            <a:r>
              <a:rPr lang="en-GB" sz="1900" dirty="0" smtClean="0"/>
              <a:t>Questions to get them thinking</a:t>
            </a:r>
          </a:p>
          <a:p>
            <a:pPr lvl="1"/>
            <a:r>
              <a:rPr lang="en-GB" sz="1900" dirty="0" smtClean="0"/>
              <a:t>To highlight key points</a:t>
            </a:r>
          </a:p>
          <a:p>
            <a:pPr lvl="1"/>
            <a:r>
              <a:rPr lang="en-GB" sz="1900" dirty="0" smtClean="0"/>
              <a:t>Provide feedback to Red </a:t>
            </a:r>
            <a:r>
              <a:rPr lang="en-GB" sz="1900" dirty="0" smtClean="0"/>
              <a:t>Cross</a:t>
            </a:r>
            <a:endParaRPr lang="en-GB" sz="19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8" t="18434" r="26154"/>
          <a:stretch/>
        </p:blipFill>
        <p:spPr>
          <a:xfrm>
            <a:off x="179512" y="1770860"/>
            <a:ext cx="4194089" cy="410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55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pic>
        <p:nvPicPr>
          <p:cNvPr id="5" name="Content Placeholder 4" descr="_MG_438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547664" y="1700807"/>
            <a:ext cx="7128792" cy="4202235"/>
          </a:xfrm>
        </p:spPr>
      </p:pic>
    </p:spTree>
    <p:extLst>
      <p:ext uri="{BB962C8B-B14F-4D97-AF65-F5344CB8AC3E}">
        <p14:creationId xmlns:p14="http://schemas.microsoft.com/office/powerpoint/2010/main" val="380673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RC_2011 presentation-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95F0ADE9F2AD449E2722195F92FF5E" ma:contentTypeVersion="12" ma:contentTypeDescription="Create a new document." ma:contentTypeScope="" ma:versionID="3d9e139adc0fee8e9b147f6fa369248e">
  <xsd:schema xmlns:xsd="http://www.w3.org/2001/XMLSchema" xmlns:xs="http://www.w3.org/2001/XMLSchema" xmlns:p="http://schemas.microsoft.com/office/2006/metadata/properties" xmlns:ns1="http://schemas.microsoft.com/sharepoint/v3" xmlns:ns2="1d4640d9-733a-4c6d-a542-95167bbe3566" xmlns:ns3="728a61b5-d4b1-4106-b4bc-8560b724855e" targetNamespace="http://schemas.microsoft.com/office/2006/metadata/properties" ma:root="true" ma:fieldsID="56a608405f79cc80536b80514e4274f0" ns1:_="" ns2:_="" ns3:_="">
    <xsd:import namespace="http://schemas.microsoft.com/sharepoint/v3"/>
    <xsd:import namespace="1d4640d9-733a-4c6d-a542-95167bbe3566"/>
    <xsd:import namespace="728a61b5-d4b1-4106-b4bc-8560b724855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MediaServiceOCR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4640d9-733a-4c6d-a542-95167bbe35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8a61b5-d4b1-4106-b4bc-8560b724855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CEBCE5A-5963-415E-A844-5FB7EA0FE6CB}"/>
</file>

<file path=customXml/itemProps2.xml><?xml version="1.0" encoding="utf-8"?>
<ds:datastoreItem xmlns:ds="http://schemas.openxmlformats.org/officeDocument/2006/customXml" ds:itemID="{5967148A-E341-4C2B-AB21-2DC5DF60308A}"/>
</file>

<file path=customXml/itemProps3.xml><?xml version="1.0" encoding="utf-8"?>
<ds:datastoreItem xmlns:ds="http://schemas.openxmlformats.org/officeDocument/2006/customXml" ds:itemID="{0E0A4751-A525-426F-A80C-CDE089A27FCD}"/>
</file>

<file path=docProps/app.xml><?xml version="1.0" encoding="utf-8"?>
<Properties xmlns="http://schemas.openxmlformats.org/officeDocument/2006/extended-properties" xmlns:vt="http://schemas.openxmlformats.org/officeDocument/2006/docPropsVTypes">
  <Template>IFRC_2011 presentation-FR</Template>
  <TotalTime>2534</TotalTime>
  <Words>176</Words>
  <Application>Microsoft Office PowerPoint</Application>
  <PresentationFormat>On-screen Show (4:3)</PresentationFormat>
  <Paragraphs>48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IFRC_2011 presentation-FR</vt:lpstr>
      <vt:lpstr>The mobile cinema programme</vt:lpstr>
      <vt:lpstr>What do we include in a mobile cinema?</vt:lpstr>
      <vt:lpstr>What do we include in a mobile cinema?</vt:lpstr>
      <vt:lpstr>SHOW FILMS – The Story of Cholera </vt:lpstr>
      <vt:lpstr>Planning your questions</vt:lpstr>
      <vt:lpstr>Questions?</vt:lpstr>
    </vt:vector>
  </TitlesOfParts>
  <Company>IFRC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Sharon Reader</dc:creator>
  <cp:lastModifiedBy>Sharon READER</cp:lastModifiedBy>
  <cp:revision>83</cp:revision>
  <cp:lastPrinted>2013-08-05T14:35:10Z</cp:lastPrinted>
  <dcterms:created xsi:type="dcterms:W3CDTF">2011-10-14T16:41:02Z</dcterms:created>
  <dcterms:modified xsi:type="dcterms:W3CDTF">2014-06-09T13:52:24Z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0x0101004A95F0ADE9F2AD449E2722195F92FF5E</vt:lpwstr>
  </property>
</Properties>
</file>