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3" r:id="rId2"/>
    <p:sldId id="348" r:id="rId3"/>
  </p:sldIdLst>
  <p:sldSz cx="9144000" cy="6858000" type="screen4x3"/>
  <p:notesSz cx="6669088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C21"/>
    <a:srgbClr val="541818"/>
    <a:srgbClr val="8B4907"/>
    <a:srgbClr val="5C4F46"/>
    <a:srgbClr val="66584E"/>
    <a:srgbClr val="E8C7B0"/>
    <a:srgbClr val="F4D1B9"/>
    <a:srgbClr val="B9B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78920" autoAdjust="0"/>
  </p:normalViewPr>
  <p:slideViewPr>
    <p:cSldViewPr>
      <p:cViewPr varScale="1">
        <p:scale>
          <a:sx n="69" d="100"/>
          <a:sy n="69" d="100"/>
        </p:scale>
        <p:origin x="-2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94" y="-86"/>
      </p:cViewPr>
      <p:guideLst>
        <p:guide orient="horz" pos="3124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6D52-40F4-4C14-B5A8-C020DC32EB29}" type="datetimeFigureOut">
              <a:rPr lang="en-GB" smtClean="0"/>
              <a:t>09/06/2014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AA173-BEA6-4D1B-AFB8-E35F29695F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57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3DBED-2602-425C-8B4D-22A7210BC0E2}" type="datetimeFigureOut">
              <a:rPr lang="en-GB" smtClean="0"/>
              <a:pPr/>
              <a:t>09/06/2014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34956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3553394"/>
            <a:ext cx="5335270" cy="5621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9561-1BB8-4165-A927-694A5DA6904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27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4538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5" name="Oval 4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(in slide master)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152400" y="152400"/>
            <a:ext cx="8839200" cy="5753100"/>
          </a:xfrm>
          <a:prstGeom prst="rect">
            <a:avLst/>
          </a:prstGeom>
          <a:solidFill>
            <a:srgbClr val="66584E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9" name="Oval 8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2555" y="560263"/>
              <a:ext cx="1144157" cy="30766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Beneficiary Communications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4" name="Oval 3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2555" y="542807"/>
              <a:ext cx="1144157" cy="61571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Titre de la présentation et date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(dans le masque)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1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Communication in Haiti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0" name="Rectangle 9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2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95536" y="1628800"/>
            <a:ext cx="3352800" cy="4191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1676400"/>
            <a:ext cx="4724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3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4040188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1075"/>
            <a:ext cx="4040188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76399"/>
            <a:ext cx="4041775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51075"/>
            <a:ext cx="4041775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2400" y="152400"/>
            <a:ext cx="8839200" cy="6553200"/>
            <a:chOff x="96" y="96"/>
            <a:chExt cx="5568" cy="4128"/>
          </a:xfrm>
        </p:grpSpPr>
        <p:sp>
          <p:nvSpPr>
            <p:cNvPr id="3" name="Rectangle 2"/>
            <p:cNvSpPr/>
            <p:nvPr/>
          </p:nvSpPr>
          <p:spPr>
            <a:xfrm>
              <a:off x="96" y="96"/>
              <a:ext cx="5568" cy="4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6" y="96"/>
              <a:ext cx="5568" cy="3168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6" y="362"/>
              <a:ext cx="2976" cy="245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POUR DE PLUS AMPLES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INFORMATIONS,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VEUILLEZ CONTACTER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: Sharon</a:t>
              </a:r>
              <a:r>
                <a:rPr lang="en-US" sz="2000" b="1" baseline="0" dirty="0" smtClean="0">
                  <a:solidFill>
                    <a:schemeClr val="bg1"/>
                  </a:solidFill>
                  <a:ea typeface="Calibri (Body)"/>
                </a:rPr>
                <a:t> Reader </a:t>
              </a: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DÉPARTEMENT</a:t>
              </a:r>
              <a:r>
                <a:rPr lang="en-US" sz="2000" b="1" dirty="0">
                  <a:solidFill>
                    <a:schemeClr val="bg1"/>
                  </a:solidFill>
                  <a:ea typeface="Calibri (Body)"/>
                </a:rPr>
                <a:t>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XXXXXXXXXXXXX</a:t>
              </a:r>
            </a:p>
            <a:p>
              <a:pPr>
                <a:defRPr/>
              </a:pPr>
              <a:r>
                <a:rPr lang="en-US" sz="2000" baseline="30000" dirty="0">
                  <a:solidFill>
                    <a:schemeClr val="bg1"/>
                  </a:solidFill>
                  <a:ea typeface="Calibri (Body)"/>
                </a:rPr>
                <a:t>PRÉNOM, NOM, TITRE</a:t>
              </a:r>
              <a:br>
                <a:rPr lang="en-US" sz="2000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 : +41 022 730 XXXX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COURRIEL: prénom.nom@ifrc.org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CETTE PRÉSENTATION EST PUBLIÉE PAR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LA FÉDÉRATION INTERNATIONALE DES SOCIÉTES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DE LA CROIX-ROUGE ET DU CROISSANT-ROUGE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CASE POSTALE 372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CH-1211 GENÉVE 19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SUISSE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TÉL.: +41 22 730 42 22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FAX.: +41 22 733 03 95</a:t>
              </a:r>
            </a:p>
          </p:txBody>
        </p:sp>
      </p:grpSp>
      <p:pic>
        <p:nvPicPr>
          <p:cNvPr id="6" name="Picture 10" descr="FICR-Sauver des vies#302397.jpg                                00302394Macintosh HD                   C3E3631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22913"/>
            <a:ext cx="20574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IFRC_logo_FR_RGB.jpg                                           003022E3Macintosh HD                   C3E3631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6162675"/>
            <a:ext cx="3221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50838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676400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grpSp>
        <p:nvGrpSpPr>
          <p:cNvPr id="1028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18" name="Oval 17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555" y="557089"/>
              <a:ext cx="1144157" cy="461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IAC: Beneficiary Communications Side Event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9" name="Group 11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032" name="Picture 14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33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23" r:id="rId11"/>
    <p:sldLayoutId id="214748373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474024" cy="647700"/>
          </a:xfrm>
        </p:spPr>
        <p:txBody>
          <a:bodyPr/>
          <a:lstStyle/>
          <a:p>
            <a:pPr eaLnBrk="1" hangingPunct="1"/>
            <a:r>
              <a:rPr lang="en-US" dirty="0" smtClean="0"/>
              <a:t>Evaluating the live cinema show</a:t>
            </a:r>
            <a:endParaRPr lang="en-GB" dirty="0" smtClean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546032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Burundi Red Cross Society</a:t>
            </a:r>
          </a:p>
          <a:p>
            <a:pPr eaLnBrk="1" hangingPunct="1"/>
            <a:r>
              <a:rPr lang="en-US" dirty="0" smtClean="0"/>
              <a:t>Mobile </a:t>
            </a:r>
            <a:r>
              <a:rPr lang="en-US" dirty="0" smtClean="0"/>
              <a:t>cinema </a:t>
            </a:r>
            <a:r>
              <a:rPr lang="en-US" dirty="0" smtClean="0"/>
              <a:t>training</a:t>
            </a:r>
          </a:p>
          <a:p>
            <a:pPr eaLnBrk="1" hangingPunct="1"/>
            <a:r>
              <a:rPr lang="en-US" dirty="0" smtClean="0"/>
              <a:t>June 2014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1560" y="7647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 to consider…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9512" y="1815752"/>
            <a:ext cx="3816424" cy="4349552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BEFORE</a:t>
            </a:r>
          </a:p>
          <a:p>
            <a:pPr lvl="1"/>
            <a:r>
              <a:rPr lang="en-US" dirty="0">
                <a:latin typeface="Arial" charset="0"/>
              </a:rPr>
              <a:t>Were all roles assigned?</a:t>
            </a:r>
          </a:p>
          <a:p>
            <a:pPr lvl="1"/>
            <a:r>
              <a:rPr lang="en-US" dirty="0">
                <a:latin typeface="Arial" charset="0"/>
              </a:rPr>
              <a:t>Did we leave on time?</a:t>
            </a:r>
          </a:p>
          <a:p>
            <a:pPr lvl="1"/>
            <a:r>
              <a:rPr lang="en-US" dirty="0">
                <a:latin typeface="Arial" charset="0"/>
              </a:rPr>
              <a:t>Did we have all the equipment?</a:t>
            </a:r>
          </a:p>
          <a:p>
            <a:pPr lvl="1"/>
            <a:r>
              <a:rPr lang="en-US" dirty="0" smtClean="0">
                <a:latin typeface="Arial" charset="0"/>
              </a:rPr>
              <a:t>What went well?</a:t>
            </a:r>
          </a:p>
          <a:p>
            <a:pPr lvl="1"/>
            <a:r>
              <a:rPr lang="en-US" dirty="0" smtClean="0">
                <a:latin typeface="Arial" charset="0"/>
              </a:rPr>
              <a:t>What didn’t go well?</a:t>
            </a:r>
          </a:p>
          <a:p>
            <a:pPr lvl="1"/>
            <a:r>
              <a:rPr lang="en-US" dirty="0" smtClean="0">
                <a:latin typeface="Arial" charset="0"/>
              </a:rPr>
              <a:t>How will we make it better next time?</a:t>
            </a:r>
          </a:p>
          <a:p>
            <a:pPr marL="273050" lvl="1" indent="0"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39952" y="1815752"/>
            <a:ext cx="4824536" cy="434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085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charset="0"/>
              </a:rPr>
              <a:t>DURING</a:t>
            </a:r>
          </a:p>
          <a:p>
            <a:pPr lvl="1"/>
            <a:r>
              <a:rPr lang="en-US" dirty="0" smtClean="0">
                <a:latin typeface="Arial" charset="0"/>
              </a:rPr>
              <a:t>Did everyone know their roles</a:t>
            </a:r>
          </a:p>
          <a:p>
            <a:pPr lvl="1"/>
            <a:r>
              <a:rPr lang="en-US" dirty="0" smtClean="0">
                <a:latin typeface="Arial" charset="0"/>
              </a:rPr>
              <a:t>Did we stick to the programme</a:t>
            </a:r>
          </a:p>
          <a:p>
            <a:pPr lvl="1"/>
            <a:r>
              <a:rPr lang="en-US" dirty="0" smtClean="0">
                <a:latin typeface="Arial" charset="0"/>
              </a:rPr>
              <a:t>Did we respect time</a:t>
            </a:r>
          </a:p>
          <a:p>
            <a:pPr lvl="1"/>
            <a:r>
              <a:rPr lang="en-US" dirty="0" smtClean="0">
                <a:latin typeface="Arial" charset="0"/>
              </a:rPr>
              <a:t>How were the presentation skills</a:t>
            </a:r>
          </a:p>
          <a:p>
            <a:pPr lvl="1"/>
            <a:r>
              <a:rPr lang="en-US" dirty="0" smtClean="0">
                <a:latin typeface="Arial" charset="0"/>
              </a:rPr>
              <a:t>How was the equipment managed</a:t>
            </a:r>
          </a:p>
          <a:p>
            <a:pPr lvl="1"/>
            <a:r>
              <a:rPr lang="en-US" dirty="0" smtClean="0">
                <a:latin typeface="Arial" charset="0"/>
              </a:rPr>
              <a:t>How did we manage the audience</a:t>
            </a:r>
          </a:p>
          <a:p>
            <a:pPr lvl="1"/>
            <a:r>
              <a:rPr lang="en-US" dirty="0" smtClean="0">
                <a:latin typeface="Arial" charset="0"/>
              </a:rPr>
              <a:t>What went well?</a:t>
            </a:r>
          </a:p>
          <a:p>
            <a:pPr lvl="1"/>
            <a:r>
              <a:rPr lang="en-US" dirty="0" smtClean="0">
                <a:latin typeface="Arial" charset="0"/>
              </a:rPr>
              <a:t>What didn’t go well?</a:t>
            </a:r>
          </a:p>
          <a:p>
            <a:pPr lvl="1"/>
            <a:r>
              <a:rPr lang="en-US" dirty="0">
                <a:latin typeface="Arial" charset="0"/>
              </a:rPr>
              <a:t>How will we make it better next time</a:t>
            </a:r>
            <a:r>
              <a:rPr lang="en-US" dirty="0" smtClean="0">
                <a:latin typeface="Arial" charset="0"/>
              </a:rPr>
              <a:t>?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14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7" grpId="0"/>
    </p:bldLst>
  </p:timing>
</p:sld>
</file>

<file path=ppt/theme/theme1.xml><?xml version="1.0" encoding="utf-8"?>
<a:theme xmlns:a="http://schemas.openxmlformats.org/drawingml/2006/main" name="IFRC_2011 presentation-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5F0ADE9F2AD449E2722195F92FF5E" ma:contentTypeVersion="12" ma:contentTypeDescription="Create a new document." ma:contentTypeScope="" ma:versionID="3d9e139adc0fee8e9b147f6fa369248e">
  <xsd:schema xmlns:xsd="http://www.w3.org/2001/XMLSchema" xmlns:xs="http://www.w3.org/2001/XMLSchema" xmlns:p="http://schemas.microsoft.com/office/2006/metadata/properties" xmlns:ns1="http://schemas.microsoft.com/sharepoint/v3" xmlns:ns2="1d4640d9-733a-4c6d-a542-95167bbe3566" xmlns:ns3="728a61b5-d4b1-4106-b4bc-8560b724855e" targetNamespace="http://schemas.microsoft.com/office/2006/metadata/properties" ma:root="true" ma:fieldsID="56a608405f79cc80536b80514e4274f0" ns1:_="" ns2:_="" ns3:_="">
    <xsd:import namespace="http://schemas.microsoft.com/sharepoint/v3"/>
    <xsd:import namespace="1d4640d9-733a-4c6d-a542-95167bbe3566"/>
    <xsd:import namespace="728a61b5-d4b1-4106-b4bc-8560b7248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640d9-733a-4c6d-a542-95167bbe35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a61b5-d4b1-4106-b4bc-8560b7248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576C18F-C396-48AE-9C91-69B2127E6149}"/>
</file>

<file path=customXml/itemProps2.xml><?xml version="1.0" encoding="utf-8"?>
<ds:datastoreItem xmlns:ds="http://schemas.openxmlformats.org/officeDocument/2006/customXml" ds:itemID="{3F8EDE33-9A6C-47F5-8287-1A99A6940FE9}"/>
</file>

<file path=customXml/itemProps3.xml><?xml version="1.0" encoding="utf-8"?>
<ds:datastoreItem xmlns:ds="http://schemas.openxmlformats.org/officeDocument/2006/customXml" ds:itemID="{E5B37233-068E-456C-9420-3D85C6B39F05}"/>
</file>

<file path=docProps/app.xml><?xml version="1.0" encoding="utf-8"?>
<Properties xmlns="http://schemas.openxmlformats.org/officeDocument/2006/extended-properties" xmlns:vt="http://schemas.openxmlformats.org/officeDocument/2006/docPropsVTypes">
  <Template>IFRC_2011 presentation-FR</Template>
  <TotalTime>2385</TotalTime>
  <Words>107</Words>
  <Application>Microsoft Macintosh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IFRC_2011 presentation-FR</vt:lpstr>
      <vt:lpstr>Evaluating the live cinema show</vt:lpstr>
      <vt:lpstr>Questions to consider…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Sharon Reader</dc:creator>
  <cp:lastModifiedBy>Sharon Reader</cp:lastModifiedBy>
  <cp:revision>77</cp:revision>
  <cp:lastPrinted>2013-08-05T14:35:10Z</cp:lastPrinted>
  <dcterms:created xsi:type="dcterms:W3CDTF">2011-10-14T16:41:02Z</dcterms:created>
  <dcterms:modified xsi:type="dcterms:W3CDTF">2014-06-09T19:18:42Z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0x0101004A95F0ADE9F2AD449E2722195F92FF5E</vt:lpwstr>
  </property>
</Properties>
</file>